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66" r:id="rId4"/>
    <p:sldId id="278" r:id="rId5"/>
    <p:sldId id="282" r:id="rId6"/>
    <p:sldId id="280" r:id="rId7"/>
    <p:sldId id="286" r:id="rId8"/>
    <p:sldId id="287" r:id="rId9"/>
    <p:sldId id="288" r:id="rId10"/>
    <p:sldId id="289" r:id="rId11"/>
    <p:sldId id="28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8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1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15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54659" y="3278660"/>
            <a:ext cx="8073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СПАСИБО ЗА ВНИМАНИЕ!</a:t>
            </a:r>
          </a:p>
        </p:txBody>
      </p:sp>
      <p:pic>
        <p:nvPicPr>
          <p:cNvPr id="7" name="Рисунок 6" descr="Для презентации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1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54659" y="3278660"/>
            <a:ext cx="8073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32434" y="278055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Шрифт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Microsoft Sans Serif</a:t>
            </a:r>
            <a:endParaRPr lang="ru-RU" dirty="0">
              <a:solidFill>
                <a:prstClr val="white">
                  <a:lumMod val="6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25382" y="179814"/>
            <a:ext cx="1005017" cy="1000125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14956" y="220522"/>
            <a:ext cx="825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R-16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G-16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B-16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6015" y="2764991"/>
            <a:ext cx="813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23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61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3120" y="1361325"/>
            <a:ext cx="1038226" cy="1000125"/>
          </a:xfrm>
          <a:prstGeom prst="rect">
            <a:avLst/>
          </a:prstGeom>
          <a:solidFill>
            <a:srgbClr val="C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21C35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5711" y="1421698"/>
            <a:ext cx="813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197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52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4266" y="236145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Цвет лого</a:t>
            </a:r>
          </a:p>
        </p:txBody>
      </p:sp>
    </p:spTree>
    <p:extLst>
      <p:ext uri="{BB962C8B-B14F-4D97-AF65-F5344CB8AC3E}">
        <p14:creationId xmlns:p14="http://schemas.microsoft.com/office/powerpoint/2010/main" val="7154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75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6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269922" y="3729538"/>
            <a:ext cx="33106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baseline="30000" dirty="0">
                <a:solidFill>
                  <a:srgbClr val="C50034"/>
                </a:solidFill>
                <a:latin typeface="Microsoft YaHei Light" pitchFamily="34" charset="-122"/>
                <a:ea typeface="Microsoft YaHei Light" pitchFamily="34" charset="-122"/>
              </a:rPr>
              <a:t>По вопросам сотрудничества:</a:t>
            </a:r>
          </a:p>
          <a:p>
            <a:r>
              <a:rPr lang="ru-RU" baseline="30000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8 495 600 49 10</a:t>
            </a:r>
          </a:p>
          <a:p>
            <a:endParaRPr lang="ru-RU" b="1" baseline="30000" dirty="0">
              <a:solidFill>
                <a:srgbClr val="C50034"/>
              </a:solidFill>
              <a:latin typeface="Microsoft YaHei Light" pitchFamily="34" charset="-122"/>
              <a:ea typeface="Microsoft YaHei Light" pitchFamily="34" charset="-122"/>
            </a:endParaRPr>
          </a:p>
          <a:p>
            <a:r>
              <a:rPr lang="ru-RU" b="1" baseline="30000" dirty="0">
                <a:solidFill>
                  <a:srgbClr val="C50034"/>
                </a:solidFill>
                <a:latin typeface="Microsoft YaHei Light" pitchFamily="34" charset="-122"/>
                <a:ea typeface="Microsoft YaHei Light" pitchFamily="34" charset="-122"/>
              </a:rPr>
              <a:t>Центр технической поддержки:</a:t>
            </a:r>
          </a:p>
          <a:p>
            <a:r>
              <a:rPr lang="ru-RU" baseline="30000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8 495 797 85 46 (Для Московского Региона)</a:t>
            </a:r>
          </a:p>
          <a:p>
            <a:r>
              <a:rPr lang="ru-RU" baseline="30000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8 800 700 85 46 (для других регионов РФ)</a:t>
            </a:r>
          </a:p>
          <a:p>
            <a:endParaRPr lang="ru-RU" baseline="30000" dirty="0">
              <a:solidFill>
                <a:prstClr val="black"/>
              </a:solidFill>
              <a:latin typeface="Microsoft YaHei Light" pitchFamily="34" charset="-122"/>
              <a:ea typeface="Microsoft YaHei Light" pitchFamily="34" charset="-122"/>
            </a:endParaRPr>
          </a:p>
          <a:p>
            <a:r>
              <a:rPr lang="en-US" baseline="30000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www.krona.ru</a:t>
            </a:r>
          </a:p>
          <a:p>
            <a:r>
              <a:rPr lang="en-US" baseline="30000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info@krona.ru</a:t>
            </a:r>
            <a:endParaRPr lang="ru-RU" dirty="0">
              <a:solidFill>
                <a:prstClr val="black"/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37263" y="2530946"/>
            <a:ext cx="470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Успешных продаж!</a:t>
            </a:r>
          </a:p>
        </p:txBody>
      </p:sp>
    </p:spTree>
    <p:extLst>
      <p:ext uri="{BB962C8B-B14F-4D97-AF65-F5344CB8AC3E}">
        <p14:creationId xmlns:p14="http://schemas.microsoft.com/office/powerpoint/2010/main" val="198247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5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24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619" cy="6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1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5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37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3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4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9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54659" y="3278660"/>
            <a:ext cx="8073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СПАСИБО ЗА ВНИМАНИЕ!</a:t>
            </a:r>
          </a:p>
        </p:txBody>
      </p:sp>
      <p:pic>
        <p:nvPicPr>
          <p:cNvPr id="6" name="Рисунок 5" descr="Для презентации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8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3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4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7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4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F9A1-CE2C-4132-AB26-E815D2AA07A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9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39049"/>
            <a:ext cx="12192000" cy="1243913"/>
          </a:xfrm>
          <a:prstGeom prst="rect">
            <a:avLst/>
          </a:prstGeom>
          <a:solidFill>
            <a:srgbClr val="A7A7A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63" y="2456065"/>
            <a:ext cx="4992274" cy="1945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49168" y="4875779"/>
            <a:ext cx="569373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 НОВИНКИ: </a:t>
            </a:r>
            <a:r>
              <a:rPr lang="en-US" sz="3200" dirty="0" err="1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Arven</a:t>
            </a:r>
            <a:r>
              <a:rPr lang="en-US" sz="3200" dirty="0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 </a:t>
            </a:r>
            <a:r>
              <a:rPr lang="ru-RU" sz="3200" dirty="0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600</a:t>
            </a:r>
            <a:r>
              <a:rPr lang="en-US" sz="3200" dirty="0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 S/900 S</a:t>
            </a:r>
            <a:endParaRPr lang="ru-RU" sz="3200" dirty="0">
              <a:solidFill>
                <a:prstClr val="white"/>
              </a:solidFill>
              <a:latin typeface="Segoe UI Semilight" pitchFamily="34" charset="0"/>
              <a:ea typeface="Microsoft JhengHei Light" panose="020B0304030504040204" pitchFamily="34" charset="-128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2950" y="3670236"/>
            <a:ext cx="612457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80" dirty="0" smtClean="0">
                <a:solidFill>
                  <a:prstClr val="white"/>
                </a:solidFill>
                <a:latin typeface="Segoe UI Semilight" pitchFamily="34" charset="0"/>
                <a:ea typeface="Microsoft JhengHei Light" panose="020B0304030504040204" pitchFamily="34" charset="-128"/>
                <a:cs typeface="Segoe UI Semilight" pitchFamily="34" charset="0"/>
              </a:rPr>
              <a:t>Успешных продаж!</a:t>
            </a:r>
            <a:endParaRPr lang="ru-RU" sz="4080" dirty="0">
              <a:solidFill>
                <a:prstClr val="white"/>
              </a:solidFill>
              <a:latin typeface="Segoe UI Semilight" pitchFamily="34" charset="0"/>
              <a:ea typeface="Microsoft JhengHei Light" panose="020B0304030504040204" pitchFamily="34" charset="-128"/>
              <a:cs typeface="Segoe UI Semiligh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59" y="1787930"/>
            <a:ext cx="4992274" cy="19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15200" y="1878408"/>
            <a:ext cx="4557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Сенсорное </a:t>
            </a: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управление</a:t>
            </a:r>
            <a:endParaRPr lang="ru-RU" sz="1600" b="1" dirty="0" smtClean="0"/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Таймер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Хорошая производительность</a:t>
            </a:r>
            <a:endParaRPr lang="ru-RU" sz="1600" b="1" dirty="0"/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Энергосберегающие </a:t>
            </a:r>
            <a:r>
              <a:rPr lang="en-US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LED </a:t>
            </a: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лампы</a:t>
            </a:r>
            <a:endParaRPr lang="en-US" sz="1600" b="1" dirty="0" smtClean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Пульт дистанционного управления</a:t>
            </a:r>
            <a:endParaRPr lang="ru-RU" sz="1600" b="1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endParaRPr lang="ru-RU" sz="20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5" name="Рисунок 4" descr="5 лет гарант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1399" y="570416"/>
            <a:ext cx="1479825" cy="370357"/>
          </a:xfrm>
          <a:prstGeom prst="rect">
            <a:avLst/>
          </a:prstGeom>
        </p:spPr>
      </p:pic>
      <p:pic>
        <p:nvPicPr>
          <p:cNvPr id="6" name="Рисунок 5" descr="7 лет на мо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2714" y="1106419"/>
            <a:ext cx="1479824" cy="369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094" y="278999"/>
            <a:ext cx="590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Arven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600 Black </a:t>
            </a:r>
            <a:r>
              <a:rPr lang="en-US" sz="20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S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/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600 White 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S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вытяжка 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кухонная</a:t>
            </a:r>
            <a:endParaRPr lang="ru-RU" sz="20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0" y="1229715"/>
            <a:ext cx="2340565" cy="1297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70" y="1283119"/>
            <a:ext cx="2503321" cy="13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28559" y="287382"/>
            <a:ext cx="31002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Технические характеристики</a:t>
            </a:r>
          </a:p>
          <a:p>
            <a:pPr>
              <a:lnSpc>
                <a:spcPct val="200000"/>
              </a:lnSpc>
              <a:defRPr/>
            </a:pP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Ширина: 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6</a:t>
            </a:r>
            <a:r>
              <a:rPr lang="en-US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 мм.</a:t>
            </a:r>
          </a:p>
          <a:p>
            <a:pPr>
              <a:lnSpc>
                <a:spcPct val="200000"/>
              </a:lnSpc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Тип</a:t>
            </a:r>
            <a:r>
              <a:rPr lang="en-US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полновстраиваемый</a:t>
            </a:r>
            <a:endParaRPr lang="ru-RU" sz="1200" dirty="0" smtClean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Управление</a:t>
            </a: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: 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сенсорное</a:t>
            </a:r>
            <a:endParaRPr lang="ru-RU" sz="12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Количество скоростей: 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3</a:t>
            </a:r>
            <a:endParaRPr lang="ru-RU" sz="12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Производительность: </a:t>
            </a:r>
            <a:r>
              <a:rPr lang="en-US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90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 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м³/ч</a:t>
            </a:r>
            <a:r>
              <a:rPr lang="en-US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Освещение: </a:t>
            </a:r>
            <a:r>
              <a:rPr lang="en-US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LED </a:t>
            </a:r>
            <a:endParaRPr lang="ru-RU" sz="12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Уровень </a:t>
            </a:r>
            <a:r>
              <a:rPr lang="ru-RU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шума: </a:t>
            </a:r>
            <a:r>
              <a:rPr lang="en-US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52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дБ</a:t>
            </a:r>
            <a:endParaRPr lang="ru-RU" sz="12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240" y="2622303"/>
            <a:ext cx="153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15</a:t>
            </a:r>
            <a:r>
              <a:rPr lang="en-US" sz="2000" dirty="0" smtClean="0"/>
              <a:t> </a:t>
            </a:r>
            <a:r>
              <a:rPr lang="ru-RU" sz="2000" dirty="0" smtClean="0"/>
              <a:t>990 </a:t>
            </a:r>
            <a:r>
              <a:rPr lang="ru-RU" sz="2000" dirty="0" err="1" smtClean="0"/>
              <a:t>руб</a:t>
            </a:r>
            <a:r>
              <a:rPr lang="ru-RU" sz="2000" dirty="0" smtClean="0"/>
              <a:t>*.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91240" y="5602121"/>
            <a:ext cx="153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16 390 </a:t>
            </a:r>
            <a:r>
              <a:rPr lang="ru-RU" sz="2000" dirty="0" err="1" smtClean="0"/>
              <a:t>руб</a:t>
            </a:r>
            <a:r>
              <a:rPr lang="ru-RU" sz="2000" dirty="0" smtClean="0"/>
              <a:t>*.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953435" y="6137814"/>
            <a:ext cx="34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По текущему курсу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5" y="883410"/>
            <a:ext cx="2645495" cy="1458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1" y="3840072"/>
            <a:ext cx="3017214" cy="1672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23" y="883410"/>
            <a:ext cx="5380423" cy="36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3314" y="1878408"/>
            <a:ext cx="49492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Сенсорное </a:t>
            </a: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управление</a:t>
            </a:r>
            <a:endParaRPr lang="ru-RU" sz="1600" b="1" dirty="0"/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Таймер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Хорошая производительность</a:t>
            </a:r>
            <a:endParaRPr lang="ru-RU" sz="1600" b="1" dirty="0" smtClean="0"/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Энергосберегающие </a:t>
            </a:r>
            <a:r>
              <a:rPr lang="en-US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LED </a:t>
            </a: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лампы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Пульт дистанционного </a:t>
            </a: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управления</a:t>
            </a:r>
            <a:endParaRPr lang="ru-RU" sz="1600" b="1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endParaRPr lang="ru-RU" sz="20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5" name="Рисунок 4" descr="5 лет гарант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1399" y="570416"/>
            <a:ext cx="1479825" cy="370357"/>
          </a:xfrm>
          <a:prstGeom prst="rect">
            <a:avLst/>
          </a:prstGeom>
        </p:spPr>
      </p:pic>
      <p:pic>
        <p:nvPicPr>
          <p:cNvPr id="6" name="Рисунок 5" descr="7 лет на мо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2714" y="1106419"/>
            <a:ext cx="1479824" cy="369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094" y="278999"/>
            <a:ext cx="623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Arven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900 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Black </a:t>
            </a:r>
            <a:r>
              <a:rPr lang="en-US" sz="20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S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/ 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900 White 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S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вытяжка </a:t>
            </a:r>
            <a:r>
              <a:rPr lang="ru-RU" sz="20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кухонная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4" y="1034686"/>
            <a:ext cx="5037092" cy="1891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7" y="3388243"/>
            <a:ext cx="5122409" cy="21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 descr="https://zigmundshtain-rus.com/assets/images/products/25172/k-0115-b-1.jpg"/>
          <p:cNvSpPr>
            <a:spLocks noChangeAspect="1" noChangeArrowheads="1"/>
          </p:cNvSpPr>
          <p:nvPr/>
        </p:nvSpPr>
        <p:spPr bwMode="auto">
          <a:xfrm>
            <a:off x="5514975" y="2825750"/>
            <a:ext cx="222250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79780" y="936589"/>
            <a:ext cx="26686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Технические характеристики</a:t>
            </a:r>
          </a:p>
          <a:p>
            <a:pPr>
              <a:lnSpc>
                <a:spcPct val="200000"/>
              </a:lnSpc>
              <a:defRPr/>
            </a:pP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Ширина: </a:t>
            </a:r>
            <a:r>
              <a:rPr lang="en-US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90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 мм.</a:t>
            </a:r>
          </a:p>
          <a:p>
            <a:pPr>
              <a:lnSpc>
                <a:spcPct val="200000"/>
              </a:lnSpc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Тип</a:t>
            </a:r>
            <a:r>
              <a:rPr lang="en-US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: </a:t>
            </a:r>
            <a:r>
              <a:rPr lang="ru-RU" sz="1200" dirty="0" err="1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полновстраиваемый</a:t>
            </a:r>
            <a:endParaRPr lang="ru-RU" sz="1200" dirty="0" smtClean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Управление</a:t>
            </a: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: 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сенсорное</a:t>
            </a:r>
            <a:endParaRPr lang="ru-RU" sz="12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Количество скоростей: 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3</a:t>
            </a:r>
            <a:endParaRPr lang="ru-RU" sz="12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Производительность: 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900 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м³/ч</a:t>
            </a:r>
            <a:r>
              <a:rPr lang="en-US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Освещение: </a:t>
            </a:r>
            <a:r>
              <a:rPr lang="en-US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LED </a:t>
            </a:r>
            <a:endParaRPr lang="ru-RU" sz="12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2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Уровень </a:t>
            </a:r>
            <a:r>
              <a:rPr lang="ru-RU" sz="12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шума: </a:t>
            </a:r>
            <a:r>
              <a:rPr lang="ru-RU" sz="12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48 дБ</a:t>
            </a:r>
            <a:endParaRPr lang="ru-RU" sz="12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943" y="2648125"/>
            <a:ext cx="153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18</a:t>
            </a:r>
            <a:r>
              <a:rPr lang="en-US" sz="2000" dirty="0" smtClean="0"/>
              <a:t> </a:t>
            </a:r>
            <a:r>
              <a:rPr lang="ru-RU" sz="2000" dirty="0" smtClean="0"/>
              <a:t>990 </a:t>
            </a:r>
            <a:r>
              <a:rPr lang="ru-RU" sz="2000" dirty="0" err="1" smtClean="0"/>
              <a:t>руб</a:t>
            </a:r>
            <a:r>
              <a:rPr lang="ru-RU" sz="2000" dirty="0" smtClean="0"/>
              <a:t>*.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63512" y="5501446"/>
            <a:ext cx="153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18 690 </a:t>
            </a:r>
            <a:r>
              <a:rPr lang="ru-RU" sz="2000" dirty="0" err="1" smtClean="0"/>
              <a:t>руб</a:t>
            </a:r>
            <a:r>
              <a:rPr lang="ru-RU" sz="2000" dirty="0" smtClean="0"/>
              <a:t>*.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3435" y="6137814"/>
            <a:ext cx="34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По текущему курсу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0" y="1192602"/>
            <a:ext cx="3269252" cy="1227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1" y="4049674"/>
            <a:ext cx="3042829" cy="1250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46" y="936589"/>
            <a:ext cx="5650334" cy="38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7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 descr="https://zigmundshtain-rus.com/assets/images/products/25172/k-0115-b-1.jpg"/>
          <p:cNvSpPr>
            <a:spLocks noChangeAspect="1" noChangeArrowheads="1"/>
          </p:cNvSpPr>
          <p:nvPr/>
        </p:nvSpPr>
        <p:spPr bwMode="auto">
          <a:xfrm>
            <a:off x="5514975" y="2825750"/>
            <a:ext cx="222250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0308" y="254339"/>
            <a:ext cx="642400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с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 600 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Black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785811"/>
            <a:ext cx="11329724" cy="50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2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 descr="https://zigmundshtain-rus.com/assets/images/products/25172/k-0115-b-1.jpg"/>
          <p:cNvSpPr>
            <a:spLocks noChangeAspect="1" noChangeArrowheads="1"/>
          </p:cNvSpPr>
          <p:nvPr/>
        </p:nvSpPr>
        <p:spPr bwMode="auto">
          <a:xfrm>
            <a:off x="5514975" y="2825750"/>
            <a:ext cx="222250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0308" y="254339"/>
            <a:ext cx="642400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с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 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600 White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127"/>
            <a:ext cx="12076918" cy="43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 descr="https://zigmundshtain-rus.com/assets/images/products/25172/k-0115-b-1.jpg"/>
          <p:cNvSpPr>
            <a:spLocks noChangeAspect="1" noChangeArrowheads="1"/>
          </p:cNvSpPr>
          <p:nvPr/>
        </p:nvSpPr>
        <p:spPr bwMode="auto">
          <a:xfrm>
            <a:off x="5514975" y="2825750"/>
            <a:ext cx="222250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0308" y="254339"/>
            <a:ext cx="642400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с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 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900 Black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90"/>
            <a:ext cx="12082754" cy="55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7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 descr="https://zigmundshtain-rus.com/assets/images/products/25172/k-0115-b-1.jpg"/>
          <p:cNvSpPr>
            <a:spLocks noChangeAspect="1" noChangeArrowheads="1"/>
          </p:cNvSpPr>
          <p:nvPr/>
        </p:nvSpPr>
        <p:spPr bwMode="auto">
          <a:xfrm>
            <a:off x="5514975" y="2825750"/>
            <a:ext cx="222250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0308" y="254339"/>
            <a:ext cx="642400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с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 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900 White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789214"/>
            <a:ext cx="10723610" cy="55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158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Meiryo</vt:lpstr>
      <vt:lpstr>Microsoft JhengHei</vt:lpstr>
      <vt:lpstr>Microsoft JhengHei Light</vt:lpstr>
      <vt:lpstr>Microsoft YaHei Light</vt:lpstr>
      <vt:lpstr>Arial</vt:lpstr>
      <vt:lpstr>Calibri</vt:lpstr>
      <vt:lpstr>Calibri Light</vt:lpstr>
      <vt:lpstr>Microsoft Sans Serif</vt:lpstr>
      <vt:lpstr>Segoe UI Light</vt:lpstr>
      <vt:lpstr>Segoe UI Semibold</vt:lpstr>
      <vt:lpstr>Segoe UI Semilight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Лученинова Елена</dc:creator>
  <cp:lastModifiedBy>Пудов Илья</cp:lastModifiedBy>
  <cp:revision>84</cp:revision>
  <dcterms:created xsi:type="dcterms:W3CDTF">2022-01-17T12:27:44Z</dcterms:created>
  <dcterms:modified xsi:type="dcterms:W3CDTF">2023-03-28T12:00:43Z</dcterms:modified>
</cp:coreProperties>
</file>