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16E85-CAA0-4FC8-8E72-FED3D9B0A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3878EB-9611-48B7-8400-8FDB7B0E9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31EF73-46E8-4D1A-B37F-ED228713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480430-4D07-41C1-9B03-43C23930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86A5FE-C432-4DB8-8674-2E7DA4BA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B145C7-69F9-4413-B0D7-9F1A4F87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662B24-0534-41F0-BEB1-C4365F707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2022AE-7D82-4915-B054-40793C72E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71222A-3122-4E02-BE51-CA05C481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7448D4-2946-4F57-90EF-4879FF98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4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DF14A9-686F-482D-AF8B-66595F1F7D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9A7AD4-ECAC-4DFE-A36A-542C1CCBF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13369D-C600-483C-B6BE-0811BBF18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A10EE1-F371-41B2-B5BD-AF3113903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764039-2D7F-4A80-8119-3BFC35A3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37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B9019-8F72-4672-A96A-EB79644DF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B074FA-4448-4E73-9911-A19CE8F9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4E246A-491D-453C-9D2C-53C5043CE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6AF32-9BBD-4A02-9008-89AFE23B8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8B6A3A-AA8A-4486-82ED-661B21E4A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92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27480B-4938-4A2B-BB16-C512F2B7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5BE4B-ED2E-4366-98F8-A0B0E0E5E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82727-6245-4926-AD47-D1A4F05E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E15222-4004-413C-8C50-2FAC3E48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A89A7D-5946-4645-B9B3-58CFBC0F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78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1E6C80-24D5-474D-83B6-E2FEDDD95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695BAF-58BC-4257-B8B1-D2D456326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4A0AA2-4552-4023-957B-97E873859F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FAEAFC-9B6C-4004-A9D1-41A937C6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3F7B75-48FB-43FC-A62E-127E8A2CF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C82A2F-F9F3-4F90-A2C4-1ADD4A90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52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F3899-A369-44BB-AFCC-20DD6E0A4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D2B4ED-36F3-4243-A264-A577C6748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71880A-B4CE-4F95-BE7D-381D97C60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40F51A-247A-4C6C-8AB9-43BB4C27E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73B880-BFCE-422E-8EEC-0B931264A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87C96C1-3BEA-425D-87AA-AB67F5B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A37320-119D-47CD-9FC2-A549D421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E5DBAC-594D-4E3C-9CA2-8057FDF9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3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DCA06-A5D7-47C6-ACAD-A4BFA3F2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C27649-969F-469A-BBFA-0D84DBF2D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78044E-A295-4594-99CF-E8584F1B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69805E-6152-46E5-A9EA-B49D6D713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0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47786F3-D109-41CF-A77D-2211366B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C977F48-6D58-43BF-84DF-A0EA4521E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7B80CD-1AC0-48C9-9657-461B4F52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39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5503BE-7560-4422-96E1-FD557EE0C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6A0C70-AA44-4F83-888E-F75EB6035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8436B-C1C3-41DF-8A94-BE4E07F96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0D90E5-45C2-4DCC-B56B-A29EC4C8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5367AF-CB93-40C1-A1DB-F7F8FD49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7FE84B9-4573-40DF-A0D9-F7C17672D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58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0CE0E-F535-482E-81A8-A6244A05F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33729A-8AB8-4859-A9DB-C19C9CE41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118481A-D345-4318-A205-78419D63A3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4A01C6-6826-46EB-9827-3D85EEC06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D09A78-57C5-4207-B049-41524FAA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6EC353-6EC6-4135-AA0C-A1DD54450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0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4D01FF-EB62-4F3D-831E-16292C6A1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B12B8D-1870-48DC-9104-96DD88D40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B9A047-A507-487E-AC9F-E50874669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C02D0-0C18-4799-B0A9-9BA49448C731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8D633F-A7F8-480B-ABC6-DF4731967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5962F1-BA66-41A1-985C-BD1636991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125D9-DA74-4B0E-B655-9A02F04D49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610B736-EE8F-46B2-84F8-5E5563FE8E8E}"/>
              </a:ext>
            </a:extLst>
          </p:cNvPr>
          <p:cNvSpPr txBox="1"/>
          <p:nvPr/>
        </p:nvSpPr>
        <p:spPr>
          <a:xfrm>
            <a:off x="1700027" y="611862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RBN 19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61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02E6AD-8285-4DDE-95F4-E937CDEC8785}"/>
              </a:ext>
            </a:extLst>
          </p:cNvPr>
          <p:cNvSpPr txBox="1"/>
          <p:nvPr/>
        </p:nvSpPr>
        <p:spPr>
          <a:xfrm>
            <a:off x="7525407" y="160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027DE6-FA63-4B7B-9BEE-B37FCFB62F65}"/>
              </a:ext>
            </a:extLst>
          </p:cNvPr>
          <p:cNvSpPr txBox="1"/>
          <p:nvPr/>
        </p:nvSpPr>
        <p:spPr>
          <a:xfrm>
            <a:off x="12367115" y="1230389"/>
            <a:ext cx="4126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Bahnschrift SemiLight" panose="020B0502040204020203" pitchFamily="34" charset="0"/>
            </a:endParaRPr>
          </a:p>
          <a:p>
            <a:endParaRPr lang="ru-RU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93143-DB36-435E-8AD8-E89D4A716356}"/>
              </a:ext>
            </a:extLst>
          </p:cNvPr>
          <p:cNvSpPr txBox="1"/>
          <p:nvPr/>
        </p:nvSpPr>
        <p:spPr>
          <a:xfrm>
            <a:off x="8829817" y="6112858"/>
            <a:ext cx="2175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Bahnschrift" panose="020B0502040204020203" pitchFamily="34" charset="0"/>
              </a:rPr>
              <a:t>РРЦ: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Bahnschrift" panose="020B0502040204020203" pitchFamily="34" charset="0"/>
              </a:rPr>
              <a:t>117 590 </a:t>
            </a:r>
            <a:r>
              <a:rPr lang="ru-RU" sz="2400" dirty="0">
                <a:solidFill>
                  <a:schemeClr val="bg1">
                    <a:lumMod val="75000"/>
                  </a:schemeClr>
                </a:solidFill>
                <a:latin typeface="Bahnschrift" panose="020B0502040204020203" pitchFamily="34" charset="0"/>
              </a:rPr>
              <a:t>₽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7DB583-C1F8-4318-95F8-3674366451FC}"/>
              </a:ext>
            </a:extLst>
          </p:cNvPr>
          <p:cNvSpPr txBox="1"/>
          <p:nvPr/>
        </p:nvSpPr>
        <p:spPr>
          <a:xfrm>
            <a:off x="414152" y="220717"/>
            <a:ext cx="43848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Встраиваемый холодильник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13CD36-2AF3-442A-9501-E357E73E6208}"/>
              </a:ext>
            </a:extLst>
          </p:cNvPr>
          <p:cNvSpPr txBox="1"/>
          <p:nvPr/>
        </p:nvSpPr>
        <p:spPr>
          <a:xfrm>
            <a:off x="4796580" y="530811"/>
            <a:ext cx="380302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Технические преимущества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:</a:t>
            </a:r>
          </a:p>
          <a:p>
            <a:endParaRPr lang="ru-RU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FLOW balance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система равномерного и быстрого распределения потоков холодного воздуха на каждую полку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Humidity control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 </a:t>
            </a: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zone</a:t>
            </a: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регулировка уровня влажности в зоне свежести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Total No Frost </a:t>
            </a: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и холодильное, и морозильное отделение не требуют разморозки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Inverter </a:t>
            </a: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технология, обеспечивающая более эффективную, стабильную и удобную работу холодильных систем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Большая морозильная камера</a:t>
            </a:r>
            <a:endParaRPr lang="en-US" sz="1600" b="1" dirty="0">
              <a:solidFill>
                <a:schemeClr val="tx2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Объем морозильной камеры 106 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endParaRPr lang="ru-RU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8F5C4A-AAE4-4D13-B5E2-66B6D90674D6}"/>
              </a:ext>
            </a:extLst>
          </p:cNvPr>
          <p:cNvSpPr txBox="1"/>
          <p:nvPr/>
        </p:nvSpPr>
        <p:spPr>
          <a:xfrm>
            <a:off x="4796580" y="5114266"/>
            <a:ext cx="1514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Габариты </a:t>
            </a:r>
            <a:r>
              <a:rPr lang="ru-RU" sz="1400" dirty="0" err="1">
                <a:solidFill>
                  <a:schemeClr val="bg1">
                    <a:lumMod val="75000"/>
                  </a:schemeClr>
                </a:solidFill>
                <a:latin typeface="+mj-lt"/>
              </a:rPr>
              <a:t>ШхВхГ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54 х 195,5 х 55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715A76-72B5-437B-804C-4C66F2713C70}"/>
              </a:ext>
            </a:extLst>
          </p:cNvPr>
          <p:cNvSpPr txBox="1"/>
          <p:nvPr/>
        </p:nvSpPr>
        <p:spPr>
          <a:xfrm>
            <a:off x="8599606" y="2978475"/>
            <a:ext cx="240580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Функции:</a:t>
            </a:r>
          </a:p>
          <a:p>
            <a:endParaRPr lang="ru-RU" sz="1200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«Отпуск»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«Быстрая заморозка»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«Быстрое охлаждение»</a:t>
            </a:r>
          </a:p>
          <a:p>
            <a:endParaRPr lang="ru-RU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4F1D4AD-EAE6-401C-A451-3DCC03DBC6D2}"/>
              </a:ext>
            </a:extLst>
          </p:cNvPr>
          <p:cNvSpPr txBox="1"/>
          <p:nvPr/>
        </p:nvSpPr>
        <p:spPr>
          <a:xfrm>
            <a:off x="6430062" y="5114266"/>
            <a:ext cx="13385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Низкий уровень шума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35 дБ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F253AF-3712-4B88-A451-A3B9E9FAE2FC}"/>
              </a:ext>
            </a:extLst>
          </p:cNvPr>
          <p:cNvSpPr txBox="1"/>
          <p:nvPr/>
        </p:nvSpPr>
        <p:spPr>
          <a:xfrm>
            <a:off x="9374883" y="5114266"/>
            <a:ext cx="18373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Класс 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энергоэффективности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A+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+</a:t>
            </a:r>
          </a:p>
          <a:p>
            <a:endParaRPr lang="ru-RU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1B5C774-3D92-413B-95E1-74D348C359B5}"/>
              </a:ext>
            </a:extLst>
          </p:cNvPr>
          <p:cNvCxnSpPr>
            <a:cxnSpLocks/>
          </p:cNvCxnSpPr>
          <p:nvPr/>
        </p:nvCxnSpPr>
        <p:spPr>
          <a:xfrm>
            <a:off x="4796580" y="5114266"/>
            <a:ext cx="44577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77F3DCE0-3DB8-4C44-A845-6FE0896F2232}"/>
              </a:ext>
            </a:extLst>
          </p:cNvPr>
          <p:cNvSpPr txBox="1"/>
          <p:nvPr/>
        </p:nvSpPr>
        <p:spPr>
          <a:xfrm>
            <a:off x="12807352" y="520511"/>
            <a:ext cx="267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1122F-7C25-49A8-9A64-C9E31D50D8DE}"/>
              </a:ext>
            </a:extLst>
          </p:cNvPr>
          <p:cNvSpPr txBox="1"/>
          <p:nvPr/>
        </p:nvSpPr>
        <p:spPr>
          <a:xfrm>
            <a:off x="7905627" y="5114266"/>
            <a:ext cx="11704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Общий объем</a:t>
            </a:r>
            <a:b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</a:b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334 л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082504-6F37-4B8D-BD1A-4643E065680D}"/>
              </a:ext>
            </a:extLst>
          </p:cNvPr>
          <p:cNvSpPr txBox="1"/>
          <p:nvPr/>
        </p:nvSpPr>
        <p:spPr>
          <a:xfrm>
            <a:off x="8490226" y="548722"/>
            <a:ext cx="380302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>
                    <a:lumMod val="75000"/>
                  </a:schemeClr>
                </a:solidFill>
                <a:latin typeface="Bahnschrift SemiLight" panose="020B0502040204020203" pitchFamily="34" charset="0"/>
              </a:rPr>
              <a:t>Комфорт использования:</a:t>
            </a:r>
          </a:p>
          <a:p>
            <a:endParaRPr lang="ru-RU" sz="1600" dirty="0">
              <a:solidFill>
                <a:schemeClr val="bg1">
                  <a:lumMod val="75000"/>
                </a:schemeClr>
              </a:solidFill>
              <a:latin typeface="Bahnschrift SemiLight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Равномерная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LED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подсветка</a:t>
            </a:r>
            <a:endParaRPr lang="en-US" sz="14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Удобная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панель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управления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Зона для </a:t>
            </a: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быстрого охлаждения </a:t>
            </a:r>
            <a:r>
              <a:rPr lang="ru-RU" sz="14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напитков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Полки </a:t>
            </a:r>
            <a:r>
              <a:rPr lang="en-US" sz="12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SAFETY GLASS </a:t>
            </a:r>
            <a:r>
              <a:rPr lang="ru-RU" sz="12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– выдерживают нагрузку 50 кг каждая, с защитой от мелких царапин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Боковые полки с высоким кантом </a:t>
            </a:r>
            <a:r>
              <a:rPr lang="ru-RU" sz="1200" dirty="0">
                <a:solidFill>
                  <a:schemeClr val="bg1">
                    <a:lumMod val="75000"/>
                  </a:schemeClr>
                </a:solidFill>
                <a:latin typeface="+mj-lt"/>
              </a:rPr>
              <a:t>– защита от пролива большого количества жидкости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solidFill>
                <a:schemeClr val="bg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43E63D6-154F-471F-B370-F662BC016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3" y="1073527"/>
            <a:ext cx="4286907" cy="514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536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145</Words>
  <Application>Microsoft Office PowerPoint</Application>
  <PresentationFormat>Широкоэкранный</PresentationFormat>
  <Paragraphs>37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Bahnschrift</vt:lpstr>
      <vt:lpstr>Bahnschrift SemiLight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Жаркова Евгения</dc:creator>
  <cp:lastModifiedBy>Жаркова Евгения</cp:lastModifiedBy>
  <cp:revision>48</cp:revision>
  <dcterms:created xsi:type="dcterms:W3CDTF">2024-05-13T08:18:09Z</dcterms:created>
  <dcterms:modified xsi:type="dcterms:W3CDTF">2024-06-13T07:47:11Z</dcterms:modified>
</cp:coreProperties>
</file>