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E3CD1-9077-424C-9527-E22D41C48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5D69BF-FF23-44D8-B237-704C943C1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FFC6DF-04BB-403D-A9C4-1C48D286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C440B0-DC8E-4634-9544-1F6287D3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64E7A2-1E90-4B24-9EC6-735FC60A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01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576EE-FC42-467F-BEB4-D82E37E4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C8CE29-4D39-4498-BD7C-62E8141A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E4FB6-216A-419C-9589-31F40CE87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F0BF21-FF63-46BF-847B-0C3F0939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5737AC-1715-42E6-B4CA-764896E0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341CC1-0288-41CF-A9A4-55A40BFEE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4A370D-958D-4570-8356-AA6B8BF78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A1472-6023-4FFA-B3E5-8354E770E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F2611-3536-42F8-8946-43DE43D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98C2F-4D2A-412F-B99C-01C8A4A8A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EE9D8-93B4-4ADE-8937-56F0DD383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D5ED27-3B10-4127-8842-87562F2C0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857B5B-7BE7-4CB1-A17E-93AC86D1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41A80D-BBC5-407B-A4C2-4ED394B7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84DDB7-F90E-4290-BED2-12417FA95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7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46260-A491-478D-827A-424C9F7A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118E55-7A16-4302-A67D-7F6A495C6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C4CC7A-DD87-42B3-9D13-A2833D94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3ACF78-2CAE-4C12-AFF1-B52AF891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485B4-B91C-4617-86F9-C7BD42A83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4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BF375-2D63-4CF3-A24B-8CE9328E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80F326-A06D-4BA9-A7E8-0B89B7759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98B353-AF9F-4EAC-86D5-32E2888D5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73145-C13A-4BF1-AFEF-53F36E8D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060C70-C658-4F12-9371-C2B40DA1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3DBEF3-3811-435A-8F9C-F1DC3EE7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43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249FF-23E1-44C8-B363-1ADA1F1E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B8447C-950E-4D41-910E-C4D5F7A9D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9D1E8-5157-4BE2-9EAA-812753E8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0C2DD6-C6C9-4FBC-91B6-02124FAE2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5182BA3-3586-4991-9978-0DF358432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32F038-FFF3-4574-90BE-66C65315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A23AD2-B0B5-4966-9484-32EB13FB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C7F239-E1A8-45BA-969E-92BDDE97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6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60728-A364-444F-A2C2-B189B693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ADC36F-B220-41E4-94D7-959CD581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146A96-2DDC-4602-8387-4B5716C1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93C4AA-5C5C-445D-8AD2-7D31F53C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42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6B7DFD-A04F-4303-BD99-3039EF0F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A75B32-A027-4234-AC54-4AB5DE365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64C9DA-1D48-4AEF-A4EA-72C9B82C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3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81772-7570-4664-92A8-FB056D31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E5537E-563F-4633-B84E-6EA07048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F68BB2-F042-4CFB-A038-907D2C350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7C9F7F-15D3-47FB-A1A4-6FAE7B5F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9C5458-9F0B-4E16-9FB6-F73ADB8C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351255-A3B1-422D-A150-20A88083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9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2F301-1480-4F4F-A2D4-BC6CD645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9B6B91-C72F-46A3-BAD4-6B77FEDEB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B05FFB-AB2C-43FA-AF32-FFC26F080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FF7B5-E1A5-4626-8B3F-DECF5E8E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08F0F3-7370-4F1F-8EA6-ED4DBFE30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4222BA-5A6A-4479-89E1-CB5C6A9C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0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6F862-6E7B-4CC1-BD4A-6D5B3E3D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B0ACD0-CDA6-49F1-9B75-69D42793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4EB3FA-147E-4CEF-9957-2A8F64F6A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1EBF7E-4D7F-47CE-83C4-4C5086AF0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781E36-BCF7-4055-89EA-286263682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89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7887" y="1348866"/>
            <a:ext cx="4162148" cy="5204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25" dirty="0" err="1">
                <a:latin typeface="Calibri"/>
                <a:cs typeface="Calibri"/>
              </a:rPr>
              <a:t>Отдельностоящая</a:t>
            </a:r>
            <a:r>
              <a:rPr lang="ru-RU"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стиральная машина </a:t>
            </a:r>
            <a:r>
              <a:rPr lang="en-US" sz="1200" b="1" spc="-10" dirty="0">
                <a:latin typeface="Calibri"/>
                <a:cs typeface="Calibri"/>
              </a:rPr>
              <a:t>BELINDA L 1026 VI</a:t>
            </a:r>
            <a:endParaRPr lang="ru-RU"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55" dirty="0">
                <a:latin typeface="Calibri"/>
                <a:cs typeface="Calibri"/>
              </a:rPr>
              <a:t>Глубина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62,8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см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1200</a:t>
            </a:r>
            <a:r>
              <a:rPr lang="ru-RU" sz="12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об/мин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Загрузка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70" dirty="0">
                <a:solidFill>
                  <a:srgbClr val="0000FF"/>
                </a:solidFill>
                <a:latin typeface="Calibri"/>
                <a:cs typeface="Calibri"/>
              </a:rPr>
              <a:t>10,5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кг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Класс</a:t>
            </a:r>
            <a:r>
              <a:rPr lang="ru-RU" sz="1200" spc="-8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энергопотребления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А+++, стирки А, отжима В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Инверторный мотор 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en-US" sz="1200" b="1" dirty="0">
                <a:solidFill>
                  <a:srgbClr val="0000FF"/>
                </a:solidFill>
                <a:latin typeface="Calibri"/>
                <a:cs typeface="Calibri"/>
              </a:rPr>
              <a:t>Direct Drive Inverter Motor)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,</a:t>
            </a:r>
            <a:r>
              <a:rPr lang="ru-RU" sz="1200" b="1" spc="-20" dirty="0">
                <a:latin typeface="Calibri"/>
                <a:cs typeface="Calibri"/>
              </a:rPr>
              <a:t>привод прямой</a:t>
            </a:r>
            <a:endParaRPr lang="ru-RU"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LED</a:t>
            </a:r>
            <a:r>
              <a:rPr lang="ru-RU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дисплей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latin typeface="Calibri"/>
                <a:cs typeface="Calibri"/>
              </a:rPr>
              <a:t>14</a:t>
            </a:r>
            <a:r>
              <a:rPr lang="ru-RU" sz="1200" b="1" spc="-10" dirty="0">
                <a:latin typeface="Calibri"/>
                <a:cs typeface="Calibri"/>
              </a:rPr>
              <a:t> программ</a:t>
            </a:r>
            <a:r>
              <a:rPr lang="ru-RU" sz="1200" b="1" spc="-3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(Предварительная стирка, Интенсивная (с паром), </a:t>
            </a:r>
            <a:r>
              <a:rPr lang="ru-RU"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Хлоплк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/Шерсть/Пух, </a:t>
            </a:r>
            <a:r>
              <a:rPr lang="ru-RU"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Антиаллергия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Пост. бельё с паром, Быстрая стирка 15мин, Смешанные ткани, Гигиена, Дезинфекция, Полоскание/отжим, Отжим…)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Очистка барабана, Отображение цикла стирки, Старт/Пауза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Регулировка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отжима/температуры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стирки, Дополнительное полоскание (возможность выбора кол-ва циклов полоскания).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Функция пара </a:t>
            </a:r>
            <a:r>
              <a:rPr lang="ru-RU" sz="1200" dirty="0" err="1">
                <a:latin typeface="Calibri"/>
                <a:cs typeface="Calibri"/>
              </a:rPr>
              <a:t>Steam</a:t>
            </a:r>
            <a:r>
              <a:rPr lang="ru-RU" sz="1200" dirty="0">
                <a:latin typeface="Calibri"/>
                <a:cs typeface="Calibri"/>
              </a:rPr>
              <a:t> Assist (3 программы), Дозагрузка белья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Отсрочка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старта,</a:t>
            </a:r>
            <a:r>
              <a:rPr lang="ru-RU" sz="1200" spc="-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звуковой</a:t>
            </a:r>
            <a:r>
              <a:rPr lang="ru-RU" sz="120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сигнал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Безопасность</a:t>
            </a:r>
            <a:r>
              <a:rPr lang="ru-RU" sz="1200" b="1" spc="-10" dirty="0">
                <a:solidFill>
                  <a:srgbClr val="0070C0"/>
                </a:solidFill>
                <a:latin typeface="Calibri"/>
                <a:cs typeface="Calibri"/>
              </a:rPr>
              <a:t>:</a:t>
            </a:r>
            <a:r>
              <a:rPr lang="ru-RU" sz="1200" b="1" spc="-4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контроль</a:t>
            </a:r>
            <a:r>
              <a:rPr lang="ru-RU" sz="1200" spc="-1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пенообразования/дисбаланса,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en-US" sz="1200" spc="-30" dirty="0">
                <a:latin typeface="Calibri"/>
                <a:cs typeface="Calibri"/>
              </a:rPr>
              <a:t>Electromagnetic Lock</a:t>
            </a:r>
            <a:r>
              <a:rPr lang="ru-RU" sz="1200" spc="-30" dirty="0">
                <a:latin typeface="Calibri"/>
                <a:cs typeface="Calibri"/>
              </a:rPr>
              <a:t>, Защита от перелива/протечек/перегрева,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система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обнаружения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неисправностей,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защита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lang="ru-RU" sz="12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детей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Уровень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шума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(стирка/отжим):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62/76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5" dirty="0">
                <a:latin typeface="Calibri"/>
                <a:cs typeface="Calibri"/>
              </a:rPr>
              <a:t>дБ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Цвет корпуса</a:t>
            </a:r>
            <a:r>
              <a:rPr lang="ru-RU" sz="1200" spc="-80" dirty="0">
                <a:latin typeface="Calibri"/>
                <a:cs typeface="Calibri"/>
              </a:rPr>
              <a:t> - </a:t>
            </a:r>
            <a:r>
              <a:rPr lang="ru-RU" sz="1200" spc="-10" dirty="0">
                <a:latin typeface="Calibri"/>
                <a:cs typeface="Calibri"/>
              </a:rPr>
              <a:t>белый/цвет двери люка - чёрный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без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упаковки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6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595</a:t>
            </a:r>
            <a:r>
              <a:rPr lang="ru-RU" sz="1200" spc="-10" dirty="0">
                <a:latin typeface="Calibri"/>
                <a:cs typeface="Calibri"/>
              </a:rPr>
              <a:t>*</a:t>
            </a:r>
            <a:r>
              <a:rPr lang="en-US" sz="1200" spc="-10" dirty="0">
                <a:latin typeface="Calibri"/>
                <a:cs typeface="Calibri"/>
              </a:rPr>
              <a:t>6</a:t>
            </a:r>
            <a:r>
              <a:rPr lang="ru-RU" sz="1200" spc="-10" dirty="0">
                <a:latin typeface="Calibri"/>
                <a:cs typeface="Calibri"/>
              </a:rPr>
              <a:t>28*</a:t>
            </a:r>
            <a:r>
              <a:rPr lang="en-US" sz="1200" spc="-10" dirty="0">
                <a:latin typeface="Calibri"/>
                <a:cs typeface="Calibri"/>
              </a:rPr>
              <a:t>850</a:t>
            </a:r>
            <a:endParaRPr lang="ru-RU" sz="1200" spc="-1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dirty="0">
                <a:latin typeface="Calibri"/>
                <a:cs typeface="Calibri"/>
              </a:rPr>
              <a:t> в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упаковке/картон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663x683x890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Вес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(нетто/брутто),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кг:</a:t>
            </a:r>
            <a:r>
              <a:rPr lang="ru-RU" sz="1200" spc="-35" dirty="0">
                <a:latin typeface="Calibri"/>
                <a:cs typeface="Calibri"/>
              </a:rPr>
              <a:t> 73</a:t>
            </a:r>
            <a:r>
              <a:rPr lang="ru-RU" sz="1200" spc="-10" dirty="0">
                <a:latin typeface="Calibri"/>
                <a:cs typeface="Calibri"/>
              </a:rPr>
              <a:t>/75</a:t>
            </a:r>
          </a:p>
          <a:p>
            <a:pPr marL="240665" indent="-227965"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latin typeface="Calibri"/>
                <a:cs typeface="Calibri"/>
              </a:rPr>
              <a:t>Гарантия – 3 года</a:t>
            </a:r>
            <a:endParaRPr lang="ru-RU" sz="1400" spc="-1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30840" y="54864"/>
            <a:ext cx="1645919" cy="53035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8713" y="43367"/>
            <a:ext cx="8253825" cy="833562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dirty="0"/>
              <a:t> </a:t>
            </a:r>
            <a:r>
              <a:rPr lang="en-US" sz="2400" b="1" dirty="0"/>
              <a:t>DTD </a:t>
            </a:r>
            <a:r>
              <a:rPr lang="ru-RU" sz="2400" b="1" dirty="0"/>
              <a:t>8106</a:t>
            </a:r>
            <a:r>
              <a:rPr lang="en-US" sz="2400" b="1" dirty="0"/>
              <a:t> H EMILIA </a:t>
            </a:r>
            <a:r>
              <a:rPr lang="ru-RU" sz="2400" b="1" dirty="0"/>
              <a:t>+ </a:t>
            </a:r>
            <a:r>
              <a:rPr lang="en-US" sz="2400" b="1" dirty="0"/>
              <a:t>BELINDA L 1026 VI</a:t>
            </a:r>
            <a:br>
              <a:rPr lang="ru-RU" sz="2400" b="1" dirty="0"/>
            </a:br>
            <a:r>
              <a:rPr lang="ru-RU" sz="2400" b="1" dirty="0"/>
              <a:t>+ </a:t>
            </a:r>
            <a:r>
              <a:rPr lang="ru-RU" sz="2400" b="1" dirty="0" err="1"/>
              <a:t>соед</a:t>
            </a:r>
            <a:r>
              <a:rPr lang="ru-RU" sz="2400" b="1" dirty="0"/>
              <a:t>/кит </a:t>
            </a:r>
            <a:r>
              <a:rPr lang="en-US" sz="2400" b="1" dirty="0"/>
              <a:t>DSKS008</a:t>
            </a:r>
            <a:r>
              <a:rPr lang="ru-RU" sz="2400" b="1" dirty="0"/>
              <a:t> </a:t>
            </a:r>
            <a:r>
              <a:rPr lang="ru-RU" sz="1600" b="1" dirty="0"/>
              <a:t>= </a:t>
            </a:r>
            <a:r>
              <a:rPr lang="ru-RU" sz="2400" b="1" dirty="0"/>
              <a:t>в колонну</a:t>
            </a:r>
            <a:endParaRPr b="1" spc="-10" dirty="0"/>
          </a:p>
        </p:txBody>
      </p:sp>
      <p:pic>
        <p:nvPicPr>
          <p:cNvPr id="9" name="object 3">
            <a:extLst>
              <a:ext uri="{FF2B5EF4-FFF2-40B4-BE49-F238E27FC236}">
                <a16:creationId xmlns:a16="http://schemas.microsoft.com/office/drawing/2014/main" id="{4A6DCE7F-2489-4281-8744-AE2B2AFC870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3403B44-6000-4C1F-B864-18B3C41C49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8119" y="1121381"/>
            <a:ext cx="1964206" cy="2687139"/>
          </a:xfrm>
          <a:prstGeom prst="rect">
            <a:avLst/>
          </a:prstGeom>
        </p:spPr>
      </p:pic>
      <p:sp>
        <p:nvSpPr>
          <p:cNvPr id="14" name="object 2">
            <a:extLst>
              <a:ext uri="{FF2B5EF4-FFF2-40B4-BE49-F238E27FC236}">
                <a16:creationId xmlns:a16="http://schemas.microsoft.com/office/drawing/2014/main" id="{1EC1C15E-9CC4-4191-96B4-2C8146F6CBB3}"/>
              </a:ext>
            </a:extLst>
          </p:cNvPr>
          <p:cNvSpPr txBox="1"/>
          <p:nvPr/>
        </p:nvSpPr>
        <p:spPr>
          <a:xfrm>
            <a:off x="578712" y="1348866"/>
            <a:ext cx="3957777" cy="45942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b="1" spc="-25" dirty="0" err="1">
                <a:latin typeface="Calibri"/>
                <a:cs typeface="Calibri"/>
              </a:rPr>
              <a:t>Отдельностоящая</a:t>
            </a:r>
            <a:r>
              <a:rPr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сушильная</a:t>
            </a:r>
            <a:r>
              <a:rPr sz="1200" b="1" spc="40" dirty="0">
                <a:latin typeface="Calibri"/>
                <a:cs typeface="Calibri"/>
              </a:rPr>
              <a:t> </a:t>
            </a:r>
            <a:r>
              <a:rPr sz="1200" b="1" spc="-10" dirty="0" err="1">
                <a:latin typeface="Calibri"/>
                <a:cs typeface="Calibri"/>
              </a:rPr>
              <a:t>машина</a:t>
            </a:r>
            <a:r>
              <a:rPr lang="ru-RU" sz="1200" b="1" spc="-1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DTD 8106 H EMILIA</a:t>
            </a:r>
            <a:endParaRPr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55" dirty="0" err="1">
                <a:latin typeface="Calibri"/>
                <a:cs typeface="Calibri"/>
              </a:rPr>
              <a:t>Глубина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59</a:t>
            </a:r>
            <a:r>
              <a:rPr sz="12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rgbClr val="0000FF"/>
                </a:solidFill>
                <a:latin typeface="Calibri"/>
                <a:cs typeface="Calibri"/>
              </a:rPr>
              <a:t>см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20" dirty="0" err="1">
                <a:solidFill>
                  <a:srgbClr val="0000FF"/>
                </a:solidFill>
                <a:latin typeface="Calibri"/>
                <a:cs typeface="Calibri"/>
              </a:rPr>
              <a:t>Фрониальная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 загрузка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10" dirty="0" err="1">
                <a:latin typeface="Calibri"/>
                <a:cs typeface="Calibri"/>
              </a:rPr>
              <a:t>Загрузка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lang="ru-RU" sz="1200" b="1" spc="-70" dirty="0">
                <a:solidFill>
                  <a:srgbClr val="0000FF"/>
                </a:solidFill>
                <a:latin typeface="Calibri"/>
                <a:cs typeface="Calibri"/>
              </a:rPr>
              <a:t>8</a:t>
            </a:r>
            <a:r>
              <a:rPr sz="1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rgbClr val="0000FF"/>
                </a:solidFill>
                <a:latin typeface="Calibri"/>
                <a:cs typeface="Calibri"/>
              </a:rPr>
              <a:t>кг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10" dirty="0">
                <a:latin typeface="Calibri"/>
                <a:cs typeface="Calibri"/>
              </a:rPr>
              <a:t>Класс</a:t>
            </a:r>
            <a:r>
              <a:rPr sz="1200" spc="-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энергопотребления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b="1" spc="-20" dirty="0">
                <a:solidFill>
                  <a:srgbClr val="0000FF"/>
                </a:solidFill>
                <a:latin typeface="Calibri"/>
                <a:cs typeface="Calibri"/>
              </a:rPr>
              <a:t>А+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+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b="1" dirty="0">
                <a:solidFill>
                  <a:srgbClr val="0000FF"/>
                </a:solidFill>
                <a:latin typeface="Calibri"/>
                <a:cs typeface="Calibri"/>
              </a:rPr>
              <a:t>LED</a:t>
            </a:r>
            <a:r>
              <a:rPr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дисплей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подсветка барабана</a:t>
            </a: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Тепловой насос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latin typeface="Calibri"/>
                <a:cs typeface="Calibri"/>
              </a:rPr>
              <a:t>16</a:t>
            </a:r>
            <a:r>
              <a:rPr lang="ru-RU" sz="1200" b="1" spc="-10" dirty="0">
                <a:latin typeface="Calibri"/>
                <a:cs typeface="Calibri"/>
              </a:rPr>
              <a:t> программ</a:t>
            </a:r>
            <a:r>
              <a:rPr lang="ru-RU" sz="1200" b="1" spc="-3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(Сухая чистка (</a:t>
            </a:r>
            <a:r>
              <a:rPr lang="en-US" sz="1200" b="1" spc="-10" dirty="0">
                <a:solidFill>
                  <a:srgbClr val="0000FF"/>
                </a:solidFill>
                <a:latin typeface="Calibri"/>
                <a:cs typeface="Calibri"/>
              </a:rPr>
              <a:t>Air Wash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), удаление шерсти, сушка по времени)</a:t>
            </a: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3 уровня сушки (под утюг, в шкаф, экстра), деликатная, сушка по времени</a:t>
            </a:r>
            <a:endParaRPr lang="ru-RU" sz="1200" b="1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20" dirty="0" err="1">
                <a:latin typeface="Calibri"/>
                <a:cs typeface="Calibri"/>
              </a:rPr>
              <a:t>Отсрочка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старта,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З</a:t>
            </a:r>
            <a:r>
              <a:rPr sz="1200" spc="-10" dirty="0" err="1">
                <a:latin typeface="Calibri"/>
                <a:cs typeface="Calibri"/>
              </a:rPr>
              <a:t>вуковой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сигнал</a:t>
            </a:r>
            <a:r>
              <a:rPr lang="ru-RU" sz="1200" spc="-10" dirty="0">
                <a:latin typeface="Calibri"/>
                <a:cs typeface="Calibri"/>
              </a:rPr>
              <a:t>, Дозагрузка</a:t>
            </a:r>
            <a:endParaRPr sz="1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Безопасность</a:t>
            </a:r>
            <a:r>
              <a:rPr sz="1200" b="1" spc="-1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защита</a:t>
            </a:r>
            <a:r>
              <a:rPr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dirty="0" err="1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12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детей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блокировка панели управления, зашита от перегрева</a:t>
            </a: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Пластиковая полка для сушки обуви, фильтр для удаления ворсинок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20" dirty="0" err="1">
                <a:latin typeface="Calibri"/>
                <a:cs typeface="Calibri"/>
              </a:rPr>
              <a:t>Уровень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dirty="0" err="1">
                <a:latin typeface="Calibri"/>
                <a:cs typeface="Calibri"/>
              </a:rPr>
              <a:t>шума</a:t>
            </a:r>
            <a:r>
              <a:rPr lang="ru-RU" sz="1200" spc="10" dirty="0">
                <a:latin typeface="Calibri"/>
                <a:cs typeface="Calibri"/>
              </a:rPr>
              <a:t>: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lang="ru-RU" sz="1200" spc="-50" dirty="0">
                <a:latin typeface="Calibri"/>
                <a:cs typeface="Calibri"/>
              </a:rPr>
              <a:t>66 </a:t>
            </a:r>
            <a:r>
              <a:rPr sz="1200" spc="-25" dirty="0" err="1">
                <a:latin typeface="Calibri"/>
                <a:cs typeface="Calibri"/>
              </a:rPr>
              <a:t>дБ</a:t>
            </a:r>
            <a:endParaRPr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dirty="0" err="1">
                <a:latin typeface="Calibri"/>
                <a:cs typeface="Calibri"/>
              </a:rPr>
              <a:t>Цвет</a:t>
            </a:r>
            <a:r>
              <a:rPr lang="ru-RU" sz="1200" dirty="0">
                <a:latin typeface="Calibri"/>
                <a:cs typeface="Calibri"/>
              </a:rPr>
              <a:t> корпуса – </a:t>
            </a:r>
            <a:r>
              <a:rPr sz="1200" spc="-10" dirty="0" err="1">
                <a:latin typeface="Calibri"/>
                <a:cs typeface="Calibri"/>
              </a:rPr>
              <a:t>белый</a:t>
            </a:r>
            <a:r>
              <a:rPr lang="ru-RU" sz="1200" spc="-10" dirty="0">
                <a:latin typeface="Calibri"/>
                <a:cs typeface="Calibri"/>
              </a:rPr>
              <a:t>, цвет дверцы люка – чёрный</a:t>
            </a: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Диаметр люка 48,5см- </a:t>
            </a:r>
            <a:endParaRPr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10" dirty="0">
                <a:latin typeface="Calibri"/>
                <a:cs typeface="Calibri"/>
              </a:rPr>
              <a:t>Размеры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без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упаковки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(ШхГхВ),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мм: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596х590х850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10" dirty="0" err="1">
                <a:latin typeface="Calibri"/>
                <a:cs typeface="Calibri"/>
              </a:rPr>
              <a:t>Размеры</a:t>
            </a:r>
            <a:r>
              <a:rPr sz="1200" dirty="0">
                <a:latin typeface="Calibri"/>
                <a:cs typeface="Calibri"/>
              </a:rPr>
              <a:t> в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упаковке</a:t>
            </a:r>
            <a:r>
              <a:rPr lang="ru-RU" sz="1200" spc="-10" dirty="0">
                <a:latin typeface="Calibri"/>
                <a:cs typeface="Calibri"/>
              </a:rPr>
              <a:t>/картон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(ШхГхВ),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мм: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700х660х885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dirty="0" err="1">
                <a:latin typeface="Calibri"/>
                <a:cs typeface="Calibri"/>
              </a:rPr>
              <a:t>Вес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(нетто/брутто),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кг: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lang="ru-RU" sz="1200" spc="-35" dirty="0">
                <a:latin typeface="Calibri"/>
                <a:cs typeface="Calibri"/>
              </a:rPr>
              <a:t>45</a:t>
            </a:r>
            <a:r>
              <a:rPr sz="1200" spc="-10" dirty="0">
                <a:latin typeface="Calibri"/>
                <a:cs typeface="Calibri"/>
              </a:rPr>
              <a:t>/</a:t>
            </a:r>
            <a:r>
              <a:rPr lang="ru-RU" sz="1200" spc="-10" dirty="0">
                <a:latin typeface="Calibri"/>
                <a:cs typeface="Calibri"/>
              </a:rPr>
              <a:t>50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latin typeface="Calibri"/>
                <a:cs typeface="Calibri"/>
              </a:rPr>
              <a:t>Гарантия</a:t>
            </a:r>
            <a:r>
              <a:rPr lang="ru-RU" sz="1200" spc="-10" dirty="0">
                <a:latin typeface="Calibri"/>
                <a:cs typeface="Calibri"/>
              </a:rPr>
              <a:t> – </a:t>
            </a:r>
            <a:r>
              <a:rPr lang="ru-RU" sz="1200" b="1" spc="-10" dirty="0">
                <a:latin typeface="Calibri"/>
                <a:cs typeface="Calibri"/>
              </a:rPr>
              <a:t>3 года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4D2250E-0DFB-4E09-ADDC-CFF13862CD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8119" y="3808520"/>
            <a:ext cx="1964206" cy="273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3153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365</Words>
  <Application>Microsoft Office PowerPoint</Application>
  <PresentationFormat>Широкоэкранный</PresentationFormat>
  <Paragraphs>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Тема Office</vt:lpstr>
      <vt:lpstr> DTD 8106 H EMILIA + BELINDA L 1026 VI + соед/кит DSKS008 = в колонну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CARMELLA L 1045 VI</dc:title>
  <dc:creator>Пользователь</dc:creator>
  <cp:lastModifiedBy>Пользователь</cp:lastModifiedBy>
  <cp:revision>25</cp:revision>
  <cp:lastPrinted>2025-10-17T10:50:35Z</cp:lastPrinted>
  <dcterms:created xsi:type="dcterms:W3CDTF">2025-09-08T07:20:57Z</dcterms:created>
  <dcterms:modified xsi:type="dcterms:W3CDTF">2025-10-17T10:57:55Z</dcterms:modified>
</cp:coreProperties>
</file>