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6"/>
  </p:notesMasterIdLst>
  <p:sldIdLst>
    <p:sldId id="258" r:id="rId2"/>
    <p:sldId id="259" r:id="rId3"/>
    <p:sldId id="260" r:id="rId4"/>
    <p:sldId id="261" r:id="rId5"/>
  </p:sldIdLst>
  <p:sldSz cx="18288000" cy="10287000"/>
  <p:notesSz cx="10287000" cy="18288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240">
          <p15:clr>
            <a:srgbClr val="A4A3A4"/>
          </p15:clr>
        </p15:guide>
        <p15:guide id="2" pos="57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C1C1C"/>
    <a:srgbClr val="4D4D4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99" autoAdjust="0"/>
    <p:restoredTop sz="95638"/>
  </p:normalViewPr>
  <p:slideViewPr>
    <p:cSldViewPr snapToGrid="0" snapToObjects="1">
      <p:cViewPr varScale="1">
        <p:scale>
          <a:sx n="57" d="100"/>
          <a:sy n="57" d="100"/>
        </p:scale>
        <p:origin x="427" y="34"/>
      </p:cViewPr>
      <p:guideLst>
        <p:guide orient="horz" pos="3240"/>
        <p:guide pos="57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266136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8466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35427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2367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sv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3.sv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3.svg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png"/><Relationship Id="rId5" Type="http://schemas.openxmlformats.org/officeDocument/2006/relationships/image" Target="../media/image3.sv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1C1C1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0"/>
          <p:cNvSpPr/>
          <p:nvPr/>
        </p:nvSpPr>
        <p:spPr>
          <a:xfrm>
            <a:off x="8929442" y="444290"/>
            <a:ext cx="9191625" cy="139929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ts val="4500"/>
              </a:lnSpc>
              <a:buNone/>
            </a:pPr>
            <a:endParaRPr lang="ru-RU" sz="3750" dirty="0">
              <a:solidFill>
                <a:schemeClr val="bg1"/>
              </a:solidFill>
              <a:latin typeface="SF UI Display" pitchFamily="2" charset="0"/>
              <a:cs typeface="Golos Text" panose="020B0503020202020204" pitchFamily="34" charset="0"/>
            </a:endParaRPr>
          </a:p>
          <a:p>
            <a:pPr marL="0" indent="0" algn="ctr">
              <a:lnSpc>
                <a:spcPts val="4500"/>
              </a:lnSpc>
              <a:buNone/>
            </a:pPr>
            <a:r>
              <a:rPr lang="ru-RU" sz="3750" b="1" dirty="0">
                <a:solidFill>
                  <a:schemeClr val="bg1"/>
                </a:solidFill>
                <a:latin typeface="SF UI Display" pitchFamily="2" charset="0"/>
                <a:cs typeface="Golos Text" panose="020B0503020202020204" pitchFamily="34" charset="0"/>
              </a:rPr>
              <a:t>Встраиваемая варочная индукционная  панель </a:t>
            </a:r>
            <a:r>
              <a:rPr lang="en-US" sz="3750" b="1" dirty="0">
                <a:solidFill>
                  <a:schemeClr val="bg1"/>
                </a:solidFill>
                <a:latin typeface="SF UI Display" pitchFamily="2" charset="0"/>
                <a:cs typeface="Golos Text" panose="020B0503020202020204" pitchFamily="34" charset="0"/>
              </a:rPr>
              <a:t>ICI </a:t>
            </a:r>
            <a:r>
              <a:rPr lang="ru-RU" sz="3750" b="1" dirty="0">
                <a:solidFill>
                  <a:schemeClr val="bg1"/>
                </a:solidFill>
                <a:latin typeface="SF UI Display" pitchFamily="2" charset="0"/>
                <a:cs typeface="Golos Text" panose="020B0503020202020204" pitchFamily="34" charset="0"/>
              </a:rPr>
              <a:t>616 </a:t>
            </a:r>
            <a:endParaRPr lang="en-US" sz="3750" b="1" dirty="0">
              <a:solidFill>
                <a:schemeClr val="bg1"/>
              </a:solidFill>
              <a:latin typeface="SF UI Display" pitchFamily="2" charset="0"/>
              <a:cs typeface="Golos Text" panose="020B0503020202020204" pitchFamily="34" charset="0"/>
            </a:endParaRPr>
          </a:p>
        </p:txBody>
      </p:sp>
      <p:sp>
        <p:nvSpPr>
          <p:cNvPr id="5" name="Text 1"/>
          <p:cNvSpPr/>
          <p:nvPr/>
        </p:nvSpPr>
        <p:spPr>
          <a:xfrm>
            <a:off x="16947150" y="6001177"/>
            <a:ext cx="770404" cy="4000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880"/>
              </a:lnSpc>
              <a:buNone/>
            </a:pPr>
            <a:r>
              <a:rPr lang="ru-RU" sz="2400" b="1" kern="0" spc="-150" dirty="0">
                <a:solidFill>
                  <a:srgbClr val="FFFFFF"/>
                </a:solidFill>
                <a:latin typeface="SF UI Display" pitchFamily="2" charset="0"/>
                <a:ea typeface="SF UI Display Bold" pitchFamily="34" charset="-122"/>
                <a:cs typeface="Golos Text" panose="020B0503020202020204" pitchFamily="34" charset="0"/>
              </a:rPr>
              <a:t>да</a:t>
            </a:r>
            <a:endParaRPr lang="en-US" sz="2400" dirty="0">
              <a:latin typeface="SF UI Display" pitchFamily="2" charset="0"/>
              <a:cs typeface="Golos Text" panose="020B0503020202020204" pitchFamily="34" charset="0"/>
            </a:endParaRPr>
          </a:p>
        </p:txBody>
      </p:sp>
      <p:sp>
        <p:nvSpPr>
          <p:cNvPr id="6" name="Text 2"/>
          <p:cNvSpPr/>
          <p:nvPr/>
        </p:nvSpPr>
        <p:spPr>
          <a:xfrm>
            <a:off x="1365095" y="9883364"/>
            <a:ext cx="6825662" cy="4620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340"/>
              </a:lnSpc>
              <a:buNone/>
            </a:pPr>
            <a:endParaRPr lang="en-US" sz="2200" dirty="0">
              <a:solidFill>
                <a:schemeClr val="bg1"/>
              </a:solidFill>
              <a:latin typeface="SF UI Display" pitchFamily="2" charset="0"/>
              <a:cs typeface="Golos Text" panose="020B0503020202020204" pitchFamily="34" charset="0"/>
            </a:endParaRPr>
          </a:p>
        </p:txBody>
      </p:sp>
      <p:sp>
        <p:nvSpPr>
          <p:cNvPr id="7" name="Text 3"/>
          <p:cNvSpPr/>
          <p:nvPr/>
        </p:nvSpPr>
        <p:spPr>
          <a:xfrm>
            <a:off x="14658975" y="9096375"/>
            <a:ext cx="2590800" cy="4381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755"/>
              </a:lnSpc>
              <a:buNone/>
            </a:pPr>
            <a:endParaRPr lang="en-US" sz="1350" dirty="0">
              <a:latin typeface="SF UI Display" pitchFamily="2" charset="0"/>
              <a:cs typeface="Golos Text" panose="020B0503020202020204" pitchFamily="34" charset="0"/>
            </a:endParaRPr>
          </a:p>
        </p:txBody>
      </p:sp>
      <p:sp>
        <p:nvSpPr>
          <p:cNvPr id="8" name="Text 4"/>
          <p:cNvSpPr/>
          <p:nvPr/>
        </p:nvSpPr>
        <p:spPr>
          <a:xfrm>
            <a:off x="14163953" y="5642383"/>
            <a:ext cx="3280741" cy="40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950"/>
              </a:lnSpc>
              <a:buNone/>
            </a:pPr>
            <a:r>
              <a:rPr lang="ru-RU" kern="0" spc="-75" dirty="0">
                <a:solidFill>
                  <a:schemeClr val="bg1">
                    <a:lumMod val="85000"/>
                  </a:schemeClr>
                </a:solidFill>
                <a:latin typeface="+mj-lt"/>
                <a:ea typeface="SF UI Display Regular" pitchFamily="34" charset="-122"/>
                <a:cs typeface="Golos Text" panose="020B0503020202020204" pitchFamily="34" charset="0"/>
              </a:rPr>
              <a:t>Мощность, кВт</a:t>
            </a:r>
            <a:endParaRPr lang="en-US" dirty="0">
              <a:solidFill>
                <a:schemeClr val="bg1">
                  <a:lumMod val="85000"/>
                </a:schemeClr>
              </a:solidFill>
              <a:latin typeface="+mj-lt"/>
              <a:cs typeface="Golos Text" panose="020B0503020202020204" pitchFamily="34" charset="0"/>
            </a:endParaRPr>
          </a:p>
        </p:txBody>
      </p:sp>
      <p:sp>
        <p:nvSpPr>
          <p:cNvPr id="9" name="Text 5"/>
          <p:cNvSpPr/>
          <p:nvPr/>
        </p:nvSpPr>
        <p:spPr>
          <a:xfrm>
            <a:off x="14670590" y="5640702"/>
            <a:ext cx="722539" cy="73330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8775"/>
              </a:lnSpc>
              <a:buNone/>
            </a:pPr>
            <a:r>
              <a:rPr lang="ru-RU" sz="3600" b="1" kern="0" spc="-150" baseline="30000" dirty="0">
                <a:solidFill>
                  <a:schemeClr val="bg1"/>
                </a:solidFill>
                <a:latin typeface="+mj-lt"/>
                <a:ea typeface="SF UI Display Bold" pitchFamily="34" charset="-122"/>
                <a:cs typeface="Golos Text" panose="020B0503020202020204" pitchFamily="34" charset="0"/>
              </a:rPr>
              <a:t>7,4</a:t>
            </a:r>
            <a:endParaRPr lang="en-US" sz="3600" b="1" baseline="30000" dirty="0">
              <a:solidFill>
                <a:schemeClr val="bg1"/>
              </a:solidFill>
              <a:latin typeface="+mj-lt"/>
              <a:cs typeface="Golos Text" panose="020B0503020202020204" pitchFamily="34" charset="0"/>
            </a:endParaRPr>
          </a:p>
        </p:txBody>
      </p:sp>
      <p:sp>
        <p:nvSpPr>
          <p:cNvPr id="10" name="Text 6"/>
          <p:cNvSpPr/>
          <p:nvPr/>
        </p:nvSpPr>
        <p:spPr>
          <a:xfrm>
            <a:off x="8190757" y="9285194"/>
            <a:ext cx="6105525" cy="6191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4875"/>
              </a:lnSpc>
              <a:buNone/>
            </a:pPr>
            <a:r>
              <a:rPr lang="ru-RU" sz="3750" b="1" kern="0" spc="-75" dirty="0">
                <a:solidFill>
                  <a:srgbClr val="808080"/>
                </a:solidFill>
                <a:latin typeface="SF UI Display" pitchFamily="2" charset="0"/>
                <a:ea typeface="SF UI Display Bold" pitchFamily="34" charset="-122"/>
                <a:cs typeface="Golos Text" panose="020B0503020202020204" pitchFamily="34" charset="0"/>
              </a:rPr>
              <a:t>        </a:t>
            </a:r>
            <a:r>
              <a:rPr lang="en-US" sz="3750" b="1" kern="0" spc="-75" dirty="0">
                <a:solidFill>
                  <a:srgbClr val="808080"/>
                </a:solidFill>
                <a:latin typeface="SF UI Display" pitchFamily="2" charset="0"/>
                <a:ea typeface="SF UI Display Bold" pitchFamily="34" charset="-122"/>
                <a:cs typeface="Golos Text" panose="020B0503020202020204" pitchFamily="34" charset="0"/>
              </a:rPr>
              <a:t> РРЦ: </a:t>
            </a:r>
            <a:r>
              <a:rPr lang="en-US" sz="3750" b="1" strike="sngStrike" kern="0" spc="-75" dirty="0">
                <a:solidFill>
                  <a:srgbClr val="FFFFFF"/>
                </a:solidFill>
                <a:latin typeface="SF UI Display" pitchFamily="2" charset="0"/>
                <a:ea typeface="SF UI Display Bold" pitchFamily="34" charset="-122"/>
                <a:cs typeface="Golos Text" panose="020B0503020202020204" pitchFamily="34" charset="0"/>
              </a:rPr>
              <a:t>60 790</a:t>
            </a:r>
            <a:r>
              <a:rPr lang="en-US" sz="3750" b="1" kern="0" spc="-75" dirty="0">
                <a:solidFill>
                  <a:srgbClr val="FFFFFF"/>
                </a:solidFill>
                <a:latin typeface="SF UI Display" pitchFamily="2" charset="0"/>
                <a:ea typeface="SF UI Display Bold" pitchFamily="34" charset="-122"/>
                <a:cs typeface="Golos Text" panose="020B0503020202020204" pitchFamily="34" charset="0"/>
              </a:rPr>
              <a:t>₽</a:t>
            </a:r>
            <a:r>
              <a:rPr lang="ru-RU" sz="3750" b="1" kern="0" spc="-75" dirty="0">
                <a:solidFill>
                  <a:srgbClr val="FFFFFF"/>
                </a:solidFill>
                <a:latin typeface="SF UI Display" pitchFamily="2" charset="0"/>
                <a:ea typeface="SF UI Display Bold" pitchFamily="34" charset="-122"/>
                <a:cs typeface="Golos Text" panose="020B0503020202020204" pitchFamily="34" charset="0"/>
              </a:rPr>
              <a:t> </a:t>
            </a:r>
            <a:r>
              <a:rPr lang="ru-RU" sz="3750" b="1" kern="0" spc="-75" dirty="0">
                <a:solidFill>
                  <a:srgbClr val="FF0000"/>
                </a:solidFill>
                <a:latin typeface="SF UI Display" pitchFamily="2" charset="0"/>
                <a:ea typeface="SF UI Display Bold" pitchFamily="34" charset="-122"/>
                <a:cs typeface="Golos Text" panose="020B0503020202020204" pitchFamily="34" charset="0"/>
              </a:rPr>
              <a:t>4</a:t>
            </a:r>
            <a:r>
              <a:rPr lang="en-US" sz="3750" b="1" kern="0" spc="-75" dirty="0">
                <a:solidFill>
                  <a:srgbClr val="FF0000"/>
                </a:solidFill>
                <a:latin typeface="SF UI Display" pitchFamily="2" charset="0"/>
                <a:ea typeface="SF UI Display Bold" pitchFamily="34" charset="-122"/>
                <a:cs typeface="Golos Text" panose="020B0503020202020204" pitchFamily="34" charset="0"/>
              </a:rPr>
              <a:t>8 632₽</a:t>
            </a:r>
            <a:r>
              <a:rPr lang="ru-RU" sz="3750" b="1" kern="0" spc="-75" dirty="0">
                <a:solidFill>
                  <a:srgbClr val="FF0000"/>
                </a:solidFill>
                <a:latin typeface="SF UI Display" pitchFamily="2" charset="0"/>
                <a:ea typeface="SF UI Display Bold" pitchFamily="34" charset="-122"/>
                <a:cs typeface="Golos Text" panose="020B0503020202020204" pitchFamily="34" charset="0"/>
              </a:rPr>
              <a:t>  </a:t>
            </a:r>
            <a:endParaRPr lang="en-US" sz="3750" dirty="0">
              <a:solidFill>
                <a:srgbClr val="FF0000"/>
              </a:solidFill>
              <a:latin typeface="SF UI Display" pitchFamily="2" charset="0"/>
              <a:cs typeface="Golos Text" panose="020B0503020202020204" pitchFamily="34" charset="0"/>
            </a:endParaRPr>
          </a:p>
        </p:txBody>
      </p:sp>
      <p:sp>
        <p:nvSpPr>
          <p:cNvPr id="11" name="Text 7"/>
          <p:cNvSpPr/>
          <p:nvPr/>
        </p:nvSpPr>
        <p:spPr>
          <a:xfrm>
            <a:off x="8929442" y="5719444"/>
            <a:ext cx="3013213" cy="25297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950"/>
              </a:lnSpc>
              <a:buNone/>
            </a:pPr>
            <a:r>
              <a:rPr lang="en-US" kern="0" spc="-75" dirty="0">
                <a:solidFill>
                  <a:schemeClr val="bg1">
                    <a:lumMod val="85000"/>
                  </a:schemeClr>
                </a:solidFill>
                <a:latin typeface="+mj-lt"/>
                <a:ea typeface="SF UI Display Regular" pitchFamily="34" charset="-122"/>
                <a:cs typeface="Golos Text" panose="020B0503020202020204" pitchFamily="34" charset="0"/>
              </a:rPr>
              <a:t>Booster</a:t>
            </a:r>
            <a:endParaRPr lang="en-US" dirty="0">
              <a:solidFill>
                <a:schemeClr val="bg1">
                  <a:lumMod val="85000"/>
                </a:schemeClr>
              </a:solidFill>
              <a:latin typeface="+mj-lt"/>
              <a:cs typeface="Golos Text" panose="020B0503020202020204" pitchFamily="34" charset="0"/>
            </a:endParaRPr>
          </a:p>
        </p:txBody>
      </p:sp>
      <p:sp>
        <p:nvSpPr>
          <p:cNvPr id="12" name="Text 8"/>
          <p:cNvSpPr/>
          <p:nvPr/>
        </p:nvSpPr>
        <p:spPr>
          <a:xfrm>
            <a:off x="11763375" y="4286250"/>
            <a:ext cx="952500" cy="11144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8775"/>
              </a:lnSpc>
              <a:buNone/>
            </a:pPr>
            <a:endParaRPr lang="en-US" sz="6750" dirty="0">
              <a:latin typeface="SF UI Display" pitchFamily="2" charset="0"/>
              <a:cs typeface="Golos Text" panose="020B0503020202020204" pitchFamily="34" charset="0"/>
            </a:endParaRPr>
          </a:p>
        </p:txBody>
      </p:sp>
      <p:sp>
        <p:nvSpPr>
          <p:cNvPr id="13" name="Text 9"/>
          <p:cNvSpPr/>
          <p:nvPr/>
        </p:nvSpPr>
        <p:spPr>
          <a:xfrm>
            <a:off x="14380906" y="4077235"/>
            <a:ext cx="1400175" cy="2476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950"/>
              </a:lnSpc>
              <a:buNone/>
            </a:pPr>
            <a:r>
              <a:rPr lang="en-US" sz="1500" dirty="0">
                <a:solidFill>
                  <a:schemeClr val="bg1">
                    <a:lumMod val="85000"/>
                  </a:schemeClr>
                </a:solidFill>
                <a:latin typeface="SF UI Display" pitchFamily="2" charset="0"/>
                <a:cs typeface="Golos Text" panose="020B0503020202020204" pitchFamily="34" charset="0"/>
              </a:rPr>
              <a:t>Stop &amp; Go</a:t>
            </a:r>
          </a:p>
        </p:txBody>
      </p:sp>
      <p:sp>
        <p:nvSpPr>
          <p:cNvPr id="14" name="Text 10"/>
          <p:cNvSpPr/>
          <p:nvPr/>
        </p:nvSpPr>
        <p:spPr>
          <a:xfrm>
            <a:off x="15005761" y="4024238"/>
            <a:ext cx="5267200" cy="43857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8775"/>
              </a:lnSpc>
              <a:buNone/>
            </a:pPr>
            <a:r>
              <a:rPr lang="ru-RU" b="1" kern="0" spc="-150" dirty="0">
                <a:solidFill>
                  <a:srgbClr val="FFFFFF"/>
                </a:solidFill>
                <a:latin typeface="+mj-lt"/>
                <a:ea typeface="SF UI Display Bold" pitchFamily="34" charset="-122"/>
                <a:cs typeface="Golos Text" panose="020B0503020202020204" pitchFamily="34" charset="0"/>
              </a:rPr>
              <a:t> </a:t>
            </a:r>
            <a:endParaRPr lang="en-US" dirty="0">
              <a:latin typeface="+mj-lt"/>
              <a:cs typeface="Golos Text" panose="020B0503020202020204" pitchFamily="34" charset="0"/>
            </a:endParaRPr>
          </a:p>
        </p:txBody>
      </p:sp>
      <p:sp>
        <p:nvSpPr>
          <p:cNvPr id="15" name="Text 11"/>
          <p:cNvSpPr/>
          <p:nvPr/>
        </p:nvSpPr>
        <p:spPr>
          <a:xfrm>
            <a:off x="15496822" y="7219294"/>
            <a:ext cx="2337352" cy="3340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400"/>
              </a:lnSpc>
              <a:buNone/>
            </a:pPr>
            <a:r>
              <a:rPr lang="en-US" kern="0" spc="-75" dirty="0">
                <a:solidFill>
                  <a:schemeClr val="bg1">
                    <a:lumMod val="85000"/>
                  </a:schemeClr>
                </a:solidFill>
                <a:latin typeface="+mj-lt"/>
                <a:ea typeface="SF UI Display Regular" pitchFamily="34" charset="-122"/>
                <a:cs typeface="Golos Text" panose="020B0503020202020204" pitchFamily="34" charset="0"/>
              </a:rPr>
              <a:t>Габариты </a:t>
            </a:r>
            <a:r>
              <a:rPr lang="ru-RU" kern="0" spc="-75" dirty="0">
                <a:solidFill>
                  <a:schemeClr val="bg1">
                    <a:lumMod val="85000"/>
                  </a:schemeClr>
                </a:solidFill>
                <a:latin typeface="+mj-lt"/>
                <a:ea typeface="SF UI Display Regular" pitchFamily="34" charset="-122"/>
                <a:cs typeface="Golos Text" panose="020B0503020202020204" pitchFamily="34" charset="0"/>
              </a:rPr>
              <a:t>Ш</a:t>
            </a:r>
            <a:r>
              <a:rPr lang="en-US" kern="0" spc="-75" dirty="0">
                <a:solidFill>
                  <a:schemeClr val="bg1">
                    <a:lumMod val="85000"/>
                  </a:schemeClr>
                </a:solidFill>
                <a:latin typeface="+mj-lt"/>
                <a:ea typeface="SF UI Display Regular" pitchFamily="34" charset="-122"/>
                <a:cs typeface="Golos Text" panose="020B0503020202020204" pitchFamily="34" charset="0"/>
              </a:rPr>
              <a:t> х В х Г</a:t>
            </a:r>
            <a:endParaRPr lang="en-US" dirty="0">
              <a:solidFill>
                <a:schemeClr val="bg1">
                  <a:lumMod val="85000"/>
                </a:schemeClr>
              </a:solidFill>
              <a:latin typeface="+mj-lt"/>
              <a:cs typeface="Golos Text" panose="020B0503020202020204" pitchFamily="34" charset="0"/>
            </a:endParaRPr>
          </a:p>
        </p:txBody>
      </p:sp>
      <p:sp>
        <p:nvSpPr>
          <p:cNvPr id="16" name="Text 12"/>
          <p:cNvSpPr/>
          <p:nvPr/>
        </p:nvSpPr>
        <p:spPr>
          <a:xfrm>
            <a:off x="15550665" y="7519278"/>
            <a:ext cx="3028950" cy="4857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3840"/>
              </a:lnSpc>
              <a:buNone/>
            </a:pPr>
            <a:r>
              <a:rPr lang="ru-RU" sz="2400" b="1" kern="0" spc="-75" dirty="0">
                <a:solidFill>
                  <a:schemeClr val="bg1"/>
                </a:solidFill>
                <a:latin typeface="+mj-lt"/>
                <a:ea typeface="SF UI Display Bold" pitchFamily="34" charset="-122"/>
                <a:cs typeface="Golos Text" panose="020B0503020202020204" pitchFamily="34" charset="0"/>
              </a:rPr>
              <a:t>59</a:t>
            </a:r>
            <a:r>
              <a:rPr lang="en-US" sz="2400" b="1" kern="0" spc="-75" dirty="0">
                <a:solidFill>
                  <a:schemeClr val="bg1"/>
                </a:solidFill>
                <a:latin typeface="+mj-lt"/>
                <a:ea typeface="SF UI Display Bold" pitchFamily="34" charset="-122"/>
                <a:cs typeface="Golos Text" panose="020B0503020202020204" pitchFamily="34" charset="0"/>
              </a:rPr>
              <a:t> х </a:t>
            </a:r>
            <a:r>
              <a:rPr lang="ru-RU" sz="2400" b="1" kern="0" spc="-75" dirty="0">
                <a:solidFill>
                  <a:schemeClr val="bg1"/>
                </a:solidFill>
                <a:latin typeface="+mj-lt"/>
                <a:ea typeface="SF UI Display Bold" pitchFamily="34" charset="-122"/>
                <a:cs typeface="Golos Text" panose="020B0503020202020204" pitchFamily="34" charset="0"/>
              </a:rPr>
              <a:t>5,3</a:t>
            </a:r>
            <a:r>
              <a:rPr lang="en-US" sz="2400" b="1" kern="0" spc="-75" dirty="0">
                <a:solidFill>
                  <a:schemeClr val="bg1"/>
                </a:solidFill>
                <a:latin typeface="+mj-lt"/>
                <a:ea typeface="SF UI Display Bold" pitchFamily="34" charset="-122"/>
                <a:cs typeface="Golos Text" panose="020B0503020202020204" pitchFamily="34" charset="0"/>
              </a:rPr>
              <a:t> х </a:t>
            </a:r>
            <a:r>
              <a:rPr lang="ru-RU" sz="2400" b="1" kern="0" spc="-75" dirty="0">
                <a:solidFill>
                  <a:schemeClr val="bg1"/>
                </a:solidFill>
                <a:latin typeface="+mj-lt"/>
                <a:ea typeface="SF UI Display Bold" pitchFamily="34" charset="-122"/>
                <a:cs typeface="Golos Text" panose="020B0503020202020204" pitchFamily="34" charset="0"/>
              </a:rPr>
              <a:t> 52</a:t>
            </a:r>
            <a:r>
              <a:rPr lang="en-US" sz="2400" b="1" kern="0" spc="-75" dirty="0">
                <a:solidFill>
                  <a:schemeClr val="bg1"/>
                </a:solidFill>
                <a:latin typeface="+mj-lt"/>
                <a:ea typeface="SF UI Display Bold" pitchFamily="34" charset="-122"/>
                <a:cs typeface="Golos Text" panose="020B0503020202020204" pitchFamily="34" charset="0"/>
              </a:rPr>
              <a:t> см</a:t>
            </a:r>
            <a:endParaRPr lang="en-US" sz="2400" dirty="0">
              <a:solidFill>
                <a:schemeClr val="bg1"/>
              </a:solidFill>
              <a:latin typeface="+mj-lt"/>
              <a:cs typeface="Golos Text" panose="020B0503020202020204" pitchFamily="34" charset="0"/>
            </a:endParaRPr>
          </a:p>
        </p:txBody>
      </p:sp>
      <p:sp>
        <p:nvSpPr>
          <p:cNvPr id="17" name="Text 13"/>
          <p:cNvSpPr/>
          <p:nvPr/>
        </p:nvSpPr>
        <p:spPr>
          <a:xfrm>
            <a:off x="9075870" y="7516290"/>
            <a:ext cx="1038225" cy="4857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3840"/>
              </a:lnSpc>
              <a:buNone/>
            </a:pPr>
            <a:r>
              <a:rPr lang="ru-RU" sz="2400" b="1" kern="0" spc="-75" dirty="0">
                <a:solidFill>
                  <a:srgbClr val="FFFFFF"/>
                </a:solidFill>
                <a:latin typeface="Golos Text" panose="020B0503020202020204" pitchFamily="34" charset="0"/>
                <a:ea typeface="SF UI Display Bold" pitchFamily="34" charset="-122"/>
                <a:cs typeface="Golos Text" panose="020B0503020202020204" pitchFamily="34" charset="0"/>
              </a:rPr>
              <a:t>да</a:t>
            </a:r>
            <a:endParaRPr lang="en-US" sz="2400" dirty="0">
              <a:latin typeface="Golos Text" panose="020B0503020202020204" pitchFamily="34" charset="0"/>
              <a:cs typeface="Golos Text" panose="020B0503020202020204" pitchFamily="34" charset="0"/>
            </a:endParaRPr>
          </a:p>
        </p:txBody>
      </p:sp>
      <p:sp>
        <p:nvSpPr>
          <p:cNvPr id="18" name="Text 14"/>
          <p:cNvSpPr/>
          <p:nvPr/>
        </p:nvSpPr>
        <p:spPr>
          <a:xfrm>
            <a:off x="8929442" y="7259821"/>
            <a:ext cx="2642152" cy="30885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400"/>
              </a:lnSpc>
              <a:buNone/>
            </a:pPr>
            <a:r>
              <a:rPr lang="ru-RU" dirty="0">
                <a:solidFill>
                  <a:schemeClr val="bg1">
                    <a:lumMod val="85000"/>
                  </a:schemeClr>
                </a:solidFill>
                <a:latin typeface="+mj-lt"/>
                <a:cs typeface="Golos Text" panose="020B0503020202020204" pitchFamily="34" charset="0"/>
              </a:rPr>
              <a:t>Таймер</a:t>
            </a:r>
            <a:endParaRPr lang="en-US" dirty="0">
              <a:solidFill>
                <a:schemeClr val="bg1">
                  <a:lumMod val="85000"/>
                </a:schemeClr>
              </a:solidFill>
              <a:latin typeface="+mj-lt"/>
              <a:cs typeface="Golos Text" panose="020B0503020202020204" pitchFamily="34" charset="0"/>
            </a:endParaRPr>
          </a:p>
        </p:txBody>
      </p:sp>
      <p:sp>
        <p:nvSpPr>
          <p:cNvPr id="19" name="Text 15"/>
          <p:cNvSpPr/>
          <p:nvPr/>
        </p:nvSpPr>
        <p:spPr>
          <a:xfrm>
            <a:off x="11447094" y="7478861"/>
            <a:ext cx="3946035" cy="5192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3840"/>
              </a:lnSpc>
              <a:buNone/>
            </a:pPr>
            <a:r>
              <a:rPr lang="en-US" dirty="0">
                <a:solidFill>
                  <a:schemeClr val="bg1"/>
                </a:solidFill>
                <a:cs typeface="Golos Text" panose="020B0503020202020204" pitchFamily="34" charset="0"/>
              </a:rPr>
              <a:t>4 </a:t>
            </a:r>
            <a:r>
              <a:rPr lang="ru-RU" dirty="0">
                <a:solidFill>
                  <a:schemeClr val="bg1"/>
                </a:solidFill>
                <a:cs typeface="Golos Text" panose="020B0503020202020204" pitchFamily="34" charset="0"/>
              </a:rPr>
              <a:t>индивидуальных слайдера</a:t>
            </a:r>
            <a:endParaRPr lang="en-US" dirty="0">
              <a:solidFill>
                <a:schemeClr val="bg1"/>
              </a:solidFill>
              <a:cs typeface="Golos Text" panose="020B0503020202020204" pitchFamily="34" charset="0"/>
            </a:endParaRPr>
          </a:p>
        </p:txBody>
      </p:sp>
      <p:sp>
        <p:nvSpPr>
          <p:cNvPr id="20" name="Text 16"/>
          <p:cNvSpPr/>
          <p:nvPr/>
        </p:nvSpPr>
        <p:spPr>
          <a:xfrm>
            <a:off x="10319803" y="7245163"/>
            <a:ext cx="2280932" cy="36054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400"/>
              </a:lnSpc>
              <a:buNone/>
            </a:pPr>
            <a:endParaRPr lang="en-US" sz="1500" dirty="0">
              <a:solidFill>
                <a:schemeClr val="bg1">
                  <a:lumMod val="85000"/>
                </a:schemeClr>
              </a:solidFill>
              <a:latin typeface="SF UI Display" pitchFamily="2" charset="0"/>
              <a:cs typeface="Golos Text" panose="020B0503020202020204" pitchFamily="34" charset="0"/>
            </a:endParaRPr>
          </a:p>
        </p:txBody>
      </p:sp>
      <p:sp>
        <p:nvSpPr>
          <p:cNvPr id="21" name="Text 17"/>
          <p:cNvSpPr/>
          <p:nvPr/>
        </p:nvSpPr>
        <p:spPr>
          <a:xfrm>
            <a:off x="14397024" y="7555006"/>
            <a:ext cx="1992210" cy="4857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3840"/>
              </a:lnSpc>
              <a:buNone/>
            </a:pPr>
            <a:endParaRPr lang="en-US" sz="2400" dirty="0">
              <a:solidFill>
                <a:schemeClr val="bg1"/>
              </a:solidFill>
              <a:latin typeface="+mj-lt"/>
              <a:cs typeface="Golos Text" panose="020B0503020202020204" pitchFamily="34" charset="0"/>
            </a:endParaRPr>
          </a:p>
        </p:txBody>
      </p:sp>
      <p:sp>
        <p:nvSpPr>
          <p:cNvPr id="22" name="Text 18"/>
          <p:cNvSpPr/>
          <p:nvPr/>
        </p:nvSpPr>
        <p:spPr>
          <a:xfrm>
            <a:off x="14149251" y="7185247"/>
            <a:ext cx="1619250" cy="3340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400"/>
              </a:lnSpc>
              <a:buNone/>
            </a:pPr>
            <a:endParaRPr lang="en-US" dirty="0">
              <a:solidFill>
                <a:schemeClr val="bg1">
                  <a:lumMod val="85000"/>
                </a:schemeClr>
              </a:solidFill>
              <a:latin typeface="+mj-lt"/>
              <a:cs typeface="Golos Text" panose="020B0503020202020204" pitchFamily="34" charset="0"/>
            </a:endParaRPr>
          </a:p>
        </p:txBody>
      </p:sp>
      <p:sp>
        <p:nvSpPr>
          <p:cNvPr id="24" name="Text 20"/>
          <p:cNvSpPr/>
          <p:nvPr/>
        </p:nvSpPr>
        <p:spPr>
          <a:xfrm>
            <a:off x="11654452" y="4089213"/>
            <a:ext cx="3393385" cy="27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950"/>
              </a:lnSpc>
              <a:buNone/>
            </a:pPr>
            <a:r>
              <a:rPr lang="en-US" dirty="0">
                <a:solidFill>
                  <a:schemeClr val="bg1">
                    <a:lumMod val="85000"/>
                  </a:schemeClr>
                </a:solidFill>
                <a:latin typeface="+mj-lt"/>
                <a:cs typeface="Golos Text" panose="020B0503020202020204" pitchFamily="34" charset="0"/>
              </a:rPr>
              <a:t>Bridge zone</a:t>
            </a:r>
          </a:p>
        </p:txBody>
      </p:sp>
      <p:sp>
        <p:nvSpPr>
          <p:cNvPr id="25" name="Text 21"/>
          <p:cNvSpPr/>
          <p:nvPr/>
        </p:nvSpPr>
        <p:spPr>
          <a:xfrm>
            <a:off x="14731578" y="5863772"/>
            <a:ext cx="2337351" cy="29652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ts val="1950"/>
              </a:lnSpc>
            </a:pPr>
            <a:endParaRPr lang="en-US" dirty="0">
              <a:solidFill>
                <a:schemeClr val="bg1">
                  <a:lumMod val="85000"/>
                </a:schemeClr>
              </a:solidFill>
              <a:latin typeface="+mj-lt"/>
              <a:cs typeface="Golos Text" panose="020B0503020202020204" pitchFamily="34" charset="0"/>
            </a:endParaRPr>
          </a:p>
        </p:txBody>
      </p:sp>
      <p:sp>
        <p:nvSpPr>
          <p:cNvPr id="26" name="Text 22"/>
          <p:cNvSpPr/>
          <p:nvPr/>
        </p:nvSpPr>
        <p:spPr>
          <a:xfrm>
            <a:off x="14604853" y="6002858"/>
            <a:ext cx="2590800" cy="4000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3120"/>
              </a:lnSpc>
              <a:buNone/>
            </a:pPr>
            <a:r>
              <a:rPr lang="en-US" sz="2400" b="1" kern="0" spc="-75" dirty="0">
                <a:solidFill>
                  <a:schemeClr val="bg1"/>
                </a:solidFill>
                <a:latin typeface="+mj-lt"/>
                <a:ea typeface="SF UI Display Bold" pitchFamily="34" charset="-122"/>
                <a:cs typeface="Golos Text" panose="020B0503020202020204" pitchFamily="34" charset="0"/>
              </a:rPr>
              <a:t> </a:t>
            </a:r>
            <a:endParaRPr lang="en-US" sz="2400" dirty="0">
              <a:solidFill>
                <a:schemeClr val="bg1"/>
              </a:solidFill>
              <a:latin typeface="+mj-lt"/>
              <a:cs typeface="Golos Text" panose="020B0503020202020204" pitchFamily="34" charset="0"/>
            </a:endParaRPr>
          </a:p>
        </p:txBody>
      </p:sp>
      <p:sp>
        <p:nvSpPr>
          <p:cNvPr id="27" name="Text 23"/>
          <p:cNvSpPr/>
          <p:nvPr/>
        </p:nvSpPr>
        <p:spPr>
          <a:xfrm>
            <a:off x="11149919" y="5674517"/>
            <a:ext cx="3013213" cy="27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950"/>
              </a:lnSpc>
              <a:buNone/>
            </a:pPr>
            <a:r>
              <a:rPr lang="en-US" kern="0" spc="-75" dirty="0">
                <a:solidFill>
                  <a:schemeClr val="bg1">
                    <a:lumMod val="85000"/>
                  </a:schemeClr>
                </a:solidFill>
                <a:latin typeface="+mj-lt"/>
                <a:ea typeface="SF UI Display Regular" pitchFamily="34" charset="-122"/>
                <a:cs typeface="Golos Text" panose="020B0503020202020204" pitchFamily="34" charset="0"/>
              </a:rPr>
              <a:t>Страна-производитель</a:t>
            </a:r>
            <a:endParaRPr lang="en-US" dirty="0">
              <a:solidFill>
                <a:schemeClr val="bg1">
                  <a:lumMod val="85000"/>
                </a:schemeClr>
              </a:solidFill>
              <a:latin typeface="+mj-lt"/>
              <a:cs typeface="Golos Text" panose="020B0503020202020204" pitchFamily="34" charset="0"/>
            </a:endParaRPr>
          </a:p>
        </p:txBody>
      </p:sp>
      <p:sp>
        <p:nvSpPr>
          <p:cNvPr id="28" name="Text 24"/>
          <p:cNvSpPr/>
          <p:nvPr/>
        </p:nvSpPr>
        <p:spPr>
          <a:xfrm>
            <a:off x="12011162" y="6064579"/>
            <a:ext cx="1095375" cy="4000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3120"/>
              </a:lnSpc>
              <a:buNone/>
            </a:pPr>
            <a:r>
              <a:rPr lang="ru-RU" sz="2400" b="1" kern="0" spc="-75" dirty="0">
                <a:solidFill>
                  <a:schemeClr val="bg1"/>
                </a:solidFill>
                <a:latin typeface="+mj-lt"/>
                <a:ea typeface="SF UI Display Bold" pitchFamily="34" charset="-122"/>
                <a:cs typeface="Golos Text" panose="020B0503020202020204" pitchFamily="34" charset="0"/>
              </a:rPr>
              <a:t>Китай</a:t>
            </a:r>
            <a:endParaRPr lang="en-US" sz="2400" dirty="0">
              <a:solidFill>
                <a:schemeClr val="bg1"/>
              </a:solidFill>
              <a:latin typeface="+mj-lt"/>
              <a:cs typeface="Golos Text" panose="020B0503020202020204" pitchFamily="34" charset="0"/>
            </a:endParaRPr>
          </a:p>
        </p:txBody>
      </p:sp>
      <p:pic>
        <p:nvPicPr>
          <p:cNvPr id="32" name="Рисунок 31">
            <a:extLst>
              <a:ext uri="{FF2B5EF4-FFF2-40B4-BE49-F238E27FC236}">
                <a16:creationId xmlns:a16="http://schemas.microsoft.com/office/drawing/2014/main" id="{EA7DC4BE-5ADA-4B0F-95FA-5801FCAF251E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16370" r="16371"/>
          <a:stretch/>
        </p:blipFill>
        <p:spPr>
          <a:xfrm>
            <a:off x="11403286" y="6080259"/>
            <a:ext cx="371965" cy="36869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66" name="TextBox 65">
            <a:extLst>
              <a:ext uri="{FF2B5EF4-FFF2-40B4-BE49-F238E27FC236}">
                <a16:creationId xmlns:a16="http://schemas.microsoft.com/office/drawing/2014/main" id="{32B81C5E-E0B2-48E3-AD15-BB0A7DFF1CB7}"/>
              </a:ext>
            </a:extLst>
          </p:cNvPr>
          <p:cNvSpPr txBox="1"/>
          <p:nvPr/>
        </p:nvSpPr>
        <p:spPr>
          <a:xfrm>
            <a:off x="16140023" y="5582680"/>
            <a:ext cx="313578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kern="0" spc="-75" dirty="0">
                <a:solidFill>
                  <a:schemeClr val="bg1">
                    <a:lumMod val="85000"/>
                  </a:schemeClr>
                </a:solidFill>
                <a:latin typeface="+mj-lt"/>
                <a:ea typeface="SF UI Display Regular" pitchFamily="34" charset="-122"/>
              </a:rPr>
              <a:t>Блокировка от детей </a:t>
            </a:r>
            <a:endParaRPr lang="ru-RU" dirty="0">
              <a:solidFill>
                <a:schemeClr val="bg1">
                  <a:lumMod val="85000"/>
                </a:schemeClr>
              </a:solidFill>
              <a:latin typeface="+mj-lt"/>
            </a:endParaRPr>
          </a:p>
        </p:txBody>
      </p:sp>
      <p:sp>
        <p:nvSpPr>
          <p:cNvPr id="39" name="Text 14">
            <a:extLst>
              <a:ext uri="{FF2B5EF4-FFF2-40B4-BE49-F238E27FC236}">
                <a16:creationId xmlns:a16="http://schemas.microsoft.com/office/drawing/2014/main" id="{EE608457-BC81-4E0F-B98C-FCE8D19EC8FC}"/>
              </a:ext>
            </a:extLst>
          </p:cNvPr>
          <p:cNvSpPr/>
          <p:nvPr/>
        </p:nvSpPr>
        <p:spPr>
          <a:xfrm>
            <a:off x="12053917" y="7245197"/>
            <a:ext cx="2642152" cy="30885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400"/>
              </a:lnSpc>
              <a:buNone/>
            </a:pPr>
            <a:r>
              <a:rPr lang="ru-RU" dirty="0">
                <a:solidFill>
                  <a:schemeClr val="bg1">
                    <a:lumMod val="85000"/>
                  </a:schemeClr>
                </a:solidFill>
                <a:latin typeface="+mj-lt"/>
                <a:cs typeface="Golos Text" panose="020B0503020202020204" pitchFamily="34" charset="0"/>
              </a:rPr>
              <a:t>Управление</a:t>
            </a:r>
            <a:endParaRPr lang="en-US" dirty="0">
              <a:solidFill>
                <a:schemeClr val="bg1">
                  <a:lumMod val="85000"/>
                </a:schemeClr>
              </a:solidFill>
              <a:latin typeface="+mj-lt"/>
              <a:cs typeface="Golos Text" panose="020B0503020202020204" pitchFamily="34" charset="0"/>
            </a:endParaRPr>
          </a:p>
        </p:txBody>
      </p:sp>
      <p:sp>
        <p:nvSpPr>
          <p:cNvPr id="40" name="Text 13">
            <a:extLst>
              <a:ext uri="{FF2B5EF4-FFF2-40B4-BE49-F238E27FC236}">
                <a16:creationId xmlns:a16="http://schemas.microsoft.com/office/drawing/2014/main" id="{810E4F7A-3EB1-46D9-8E35-93D9DA1CD69B}"/>
              </a:ext>
            </a:extLst>
          </p:cNvPr>
          <p:cNvSpPr/>
          <p:nvPr/>
        </p:nvSpPr>
        <p:spPr>
          <a:xfrm>
            <a:off x="9075870" y="5952012"/>
            <a:ext cx="1038225" cy="4857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3840"/>
              </a:lnSpc>
              <a:buNone/>
            </a:pPr>
            <a:r>
              <a:rPr lang="ru-RU" sz="2400" b="1" kern="0" spc="-75" dirty="0">
                <a:solidFill>
                  <a:srgbClr val="FFFFFF"/>
                </a:solidFill>
                <a:latin typeface="Golos Text" panose="020B0503020202020204" pitchFamily="34" charset="0"/>
                <a:ea typeface="SF UI Display Bold" pitchFamily="34" charset="-122"/>
                <a:cs typeface="Golos Text" panose="020B0503020202020204" pitchFamily="34" charset="0"/>
              </a:rPr>
              <a:t>да</a:t>
            </a:r>
            <a:endParaRPr lang="en-US" sz="2400" dirty="0">
              <a:latin typeface="Golos Text" panose="020B0503020202020204" pitchFamily="34" charset="0"/>
              <a:cs typeface="Golos Text" panose="020B0503020202020204" pitchFamily="34" charset="0"/>
            </a:endParaRPr>
          </a:p>
        </p:txBody>
      </p:sp>
      <p:sp>
        <p:nvSpPr>
          <p:cNvPr id="41" name="Text 13">
            <a:extLst>
              <a:ext uri="{FF2B5EF4-FFF2-40B4-BE49-F238E27FC236}">
                <a16:creationId xmlns:a16="http://schemas.microsoft.com/office/drawing/2014/main" id="{466EC086-E570-42A3-9E42-B7FB3E377FFC}"/>
              </a:ext>
            </a:extLst>
          </p:cNvPr>
          <p:cNvSpPr/>
          <p:nvPr/>
        </p:nvSpPr>
        <p:spPr>
          <a:xfrm>
            <a:off x="14581430" y="4234376"/>
            <a:ext cx="1038225" cy="4857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3840"/>
              </a:lnSpc>
              <a:buNone/>
            </a:pPr>
            <a:r>
              <a:rPr lang="ru-RU" sz="2400" b="1" kern="0" spc="-75" dirty="0">
                <a:solidFill>
                  <a:srgbClr val="FFFFFF"/>
                </a:solidFill>
                <a:latin typeface="Golos Text" panose="020B0503020202020204" pitchFamily="34" charset="0"/>
                <a:ea typeface="SF UI Display Bold" pitchFamily="34" charset="-122"/>
                <a:cs typeface="Golos Text" panose="020B0503020202020204" pitchFamily="34" charset="0"/>
              </a:rPr>
              <a:t>да</a:t>
            </a:r>
            <a:endParaRPr lang="en-US" sz="2400" dirty="0">
              <a:latin typeface="Golos Text" panose="020B0503020202020204" pitchFamily="34" charset="0"/>
              <a:cs typeface="Golos Text" panose="020B0503020202020204" pitchFamily="34" charset="0"/>
            </a:endParaRPr>
          </a:p>
        </p:txBody>
      </p:sp>
      <p:sp>
        <p:nvSpPr>
          <p:cNvPr id="42" name="Text 21">
            <a:extLst>
              <a:ext uri="{FF2B5EF4-FFF2-40B4-BE49-F238E27FC236}">
                <a16:creationId xmlns:a16="http://schemas.microsoft.com/office/drawing/2014/main" id="{1DA63835-D65E-4119-9FE7-65E12C779150}"/>
              </a:ext>
            </a:extLst>
          </p:cNvPr>
          <p:cNvSpPr/>
          <p:nvPr/>
        </p:nvSpPr>
        <p:spPr>
          <a:xfrm>
            <a:off x="8798991" y="4053849"/>
            <a:ext cx="2337351" cy="29652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ts val="1950"/>
              </a:lnSpc>
            </a:pPr>
            <a:r>
              <a:rPr lang="ru-RU" dirty="0">
                <a:solidFill>
                  <a:schemeClr val="bg1">
                    <a:lumMod val="85000"/>
                  </a:schemeClr>
                </a:solidFill>
                <a:latin typeface="+mj-lt"/>
                <a:cs typeface="Golos Text" panose="020B0503020202020204" pitchFamily="34" charset="0"/>
              </a:rPr>
              <a:t>Технологии</a:t>
            </a:r>
            <a:endParaRPr lang="en-US" dirty="0">
              <a:solidFill>
                <a:schemeClr val="bg1">
                  <a:lumMod val="85000"/>
                </a:schemeClr>
              </a:solidFill>
              <a:latin typeface="+mj-lt"/>
              <a:cs typeface="Golos Text" panose="020B0503020202020204" pitchFamily="34" charset="0"/>
            </a:endParaRPr>
          </a:p>
        </p:txBody>
      </p:sp>
      <p:sp>
        <p:nvSpPr>
          <p:cNvPr id="43" name="Text 22">
            <a:extLst>
              <a:ext uri="{FF2B5EF4-FFF2-40B4-BE49-F238E27FC236}">
                <a16:creationId xmlns:a16="http://schemas.microsoft.com/office/drawing/2014/main" id="{A34FE395-FB2D-4DC2-B979-5C48FA644D22}"/>
              </a:ext>
            </a:extLst>
          </p:cNvPr>
          <p:cNvSpPr/>
          <p:nvPr/>
        </p:nvSpPr>
        <p:spPr>
          <a:xfrm>
            <a:off x="8834522" y="4387212"/>
            <a:ext cx="2590800" cy="4000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3120"/>
              </a:lnSpc>
              <a:buNone/>
            </a:pPr>
            <a:r>
              <a:rPr lang="en-US" sz="2400" b="1" kern="0" spc="-75" dirty="0">
                <a:solidFill>
                  <a:schemeClr val="bg1"/>
                </a:solidFill>
                <a:latin typeface="+mj-lt"/>
                <a:ea typeface="SF UI Display Bold" pitchFamily="34" charset="-122"/>
                <a:cs typeface="Golos Text" panose="020B0503020202020204" pitchFamily="34" charset="0"/>
              </a:rPr>
              <a:t>Bridge zone </a:t>
            </a:r>
            <a:endParaRPr lang="en-US" sz="2400" dirty="0">
              <a:solidFill>
                <a:schemeClr val="bg1"/>
              </a:solidFill>
              <a:latin typeface="+mj-lt"/>
              <a:cs typeface="Golos Text" panose="020B0503020202020204" pitchFamily="34" charset="0"/>
            </a:endParaRPr>
          </a:p>
        </p:txBody>
      </p:sp>
      <p:sp>
        <p:nvSpPr>
          <p:cNvPr id="44" name="Text 4">
            <a:extLst>
              <a:ext uri="{FF2B5EF4-FFF2-40B4-BE49-F238E27FC236}">
                <a16:creationId xmlns:a16="http://schemas.microsoft.com/office/drawing/2014/main" id="{0BBBD01B-79B3-428D-92F5-CE98A174059F}"/>
              </a:ext>
            </a:extLst>
          </p:cNvPr>
          <p:cNvSpPr/>
          <p:nvPr/>
        </p:nvSpPr>
        <p:spPr>
          <a:xfrm>
            <a:off x="16199646" y="4073579"/>
            <a:ext cx="3280741" cy="40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950"/>
              </a:lnSpc>
              <a:buNone/>
            </a:pPr>
            <a:endParaRPr lang="en-US" dirty="0">
              <a:solidFill>
                <a:schemeClr val="bg1">
                  <a:lumMod val="85000"/>
                </a:schemeClr>
              </a:solidFill>
              <a:latin typeface="+mj-lt"/>
              <a:cs typeface="Golos Text" panose="020B0503020202020204" pitchFamily="34" charset="0"/>
            </a:endParaRPr>
          </a:p>
        </p:txBody>
      </p:sp>
      <p:sp>
        <p:nvSpPr>
          <p:cNvPr id="45" name="Text 13">
            <a:extLst>
              <a:ext uri="{FF2B5EF4-FFF2-40B4-BE49-F238E27FC236}">
                <a16:creationId xmlns:a16="http://schemas.microsoft.com/office/drawing/2014/main" id="{7910163C-2AB6-47A3-A5DF-1F9B872F6F2B}"/>
              </a:ext>
            </a:extLst>
          </p:cNvPr>
          <p:cNvSpPr/>
          <p:nvPr/>
        </p:nvSpPr>
        <p:spPr>
          <a:xfrm>
            <a:off x="16801791" y="4269091"/>
            <a:ext cx="1038225" cy="4857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3840"/>
              </a:lnSpc>
              <a:buNone/>
            </a:pPr>
            <a:endParaRPr lang="en-US" sz="2400" dirty="0">
              <a:latin typeface="Golos Text" panose="020B0503020202020204" pitchFamily="34" charset="0"/>
              <a:cs typeface="Golos Text" panose="020B0503020202020204" pitchFamily="34" charset="0"/>
            </a:endParaRPr>
          </a:p>
        </p:txBody>
      </p:sp>
      <p:sp>
        <p:nvSpPr>
          <p:cNvPr id="38" name="Text 13">
            <a:extLst>
              <a:ext uri="{FF2B5EF4-FFF2-40B4-BE49-F238E27FC236}">
                <a16:creationId xmlns:a16="http://schemas.microsoft.com/office/drawing/2014/main" id="{4961C4FB-7F02-4D34-A12D-5E1B75D6D37B}"/>
              </a:ext>
            </a:extLst>
          </p:cNvPr>
          <p:cNvSpPr/>
          <p:nvPr/>
        </p:nvSpPr>
        <p:spPr>
          <a:xfrm>
            <a:off x="11910942" y="4199612"/>
            <a:ext cx="1038225" cy="4857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3840"/>
              </a:lnSpc>
              <a:buNone/>
            </a:pPr>
            <a:r>
              <a:rPr lang="ru-RU" sz="2400" b="1" kern="0" spc="-75" dirty="0">
                <a:solidFill>
                  <a:srgbClr val="FFFFFF"/>
                </a:solidFill>
                <a:latin typeface="Golos Text" panose="020B0503020202020204" pitchFamily="34" charset="0"/>
                <a:ea typeface="SF UI Display Bold" pitchFamily="34" charset="-122"/>
                <a:cs typeface="Golos Text" panose="020B0503020202020204" pitchFamily="34" charset="0"/>
              </a:rPr>
              <a:t>да, 1</a:t>
            </a:r>
            <a:endParaRPr lang="en-US" sz="2400" dirty="0">
              <a:latin typeface="Golos Text" panose="020B0503020202020204" pitchFamily="34" charset="0"/>
              <a:cs typeface="Golos Text" panose="020B0503020202020204" pitchFamily="34" charset="0"/>
            </a:endParaRPr>
          </a:p>
        </p:txBody>
      </p:sp>
      <p:pic>
        <p:nvPicPr>
          <p:cNvPr id="46" name="Image 0" descr="preencoded.png">
            <a:extLst>
              <a:ext uri="{FF2B5EF4-FFF2-40B4-BE49-F238E27FC236}">
                <a16:creationId xmlns:a16="http://schemas.microsoft.com/office/drawing/2014/main" id="{BDA7858C-AE1B-45F4-8547-1AC783191C7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rcRect/>
          <a:stretch/>
        </p:blipFill>
        <p:spPr>
          <a:xfrm>
            <a:off x="323793" y="683931"/>
            <a:ext cx="5538339" cy="564720"/>
          </a:xfrm>
          <a:prstGeom prst="rect">
            <a:avLst/>
          </a:prstGeom>
        </p:spPr>
      </p:pic>
      <p:pic>
        <p:nvPicPr>
          <p:cNvPr id="34" name="Рисунок 33">
            <a:extLst>
              <a:ext uri="{FF2B5EF4-FFF2-40B4-BE49-F238E27FC236}">
                <a16:creationId xmlns:a16="http://schemas.microsoft.com/office/drawing/2014/main" id="{105EC5D7-5C48-4B97-930F-8A6921B0EC68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10771" y="987427"/>
            <a:ext cx="7658754" cy="9190505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C1C1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0"/>
          <p:cNvSpPr/>
          <p:nvPr/>
        </p:nvSpPr>
        <p:spPr>
          <a:xfrm>
            <a:off x="15114297" y="-162039"/>
            <a:ext cx="2525064" cy="129179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ts val="4500"/>
              </a:lnSpc>
              <a:buNone/>
            </a:pPr>
            <a:endParaRPr lang="ru-RU" sz="3750" dirty="0">
              <a:solidFill>
                <a:schemeClr val="bg1"/>
              </a:solidFill>
              <a:latin typeface="SF UI Display" pitchFamily="2" charset="0"/>
              <a:cs typeface="Golos Text" panose="020B0503020202020204" pitchFamily="34" charset="0"/>
            </a:endParaRPr>
          </a:p>
          <a:p>
            <a:pPr marL="0" indent="0" algn="ctr">
              <a:lnSpc>
                <a:spcPts val="4500"/>
              </a:lnSpc>
              <a:buNone/>
            </a:pPr>
            <a:r>
              <a:rPr lang="en-US" sz="3750" b="1" dirty="0">
                <a:solidFill>
                  <a:schemeClr val="bg1"/>
                </a:solidFill>
                <a:latin typeface="SF UI Display" pitchFamily="2" charset="0"/>
                <a:cs typeface="Golos Text" panose="020B0503020202020204" pitchFamily="34" charset="0"/>
              </a:rPr>
              <a:t>ICI </a:t>
            </a:r>
            <a:r>
              <a:rPr lang="ru-RU" sz="3750" b="1" dirty="0">
                <a:solidFill>
                  <a:schemeClr val="bg1"/>
                </a:solidFill>
                <a:latin typeface="SF UI Display" pitchFamily="2" charset="0"/>
                <a:cs typeface="Golos Text" panose="020B0503020202020204" pitchFamily="34" charset="0"/>
              </a:rPr>
              <a:t>616</a:t>
            </a:r>
            <a:endParaRPr lang="en-US" sz="3750" b="1" dirty="0">
              <a:solidFill>
                <a:schemeClr val="bg1"/>
              </a:solidFill>
              <a:latin typeface="SF UI Display" pitchFamily="2" charset="0"/>
              <a:cs typeface="Golos Text" panose="020B0503020202020204" pitchFamily="34" charset="0"/>
            </a:endParaRPr>
          </a:p>
        </p:txBody>
      </p:sp>
      <p:sp>
        <p:nvSpPr>
          <p:cNvPr id="6" name="Text 2"/>
          <p:cNvSpPr/>
          <p:nvPr/>
        </p:nvSpPr>
        <p:spPr>
          <a:xfrm>
            <a:off x="1365095" y="9883364"/>
            <a:ext cx="6825662" cy="4620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340"/>
              </a:lnSpc>
              <a:buNone/>
            </a:pPr>
            <a:endParaRPr lang="en-US" sz="2200" dirty="0">
              <a:solidFill>
                <a:schemeClr val="bg1"/>
              </a:solidFill>
              <a:latin typeface="SF UI Display" pitchFamily="2" charset="0"/>
              <a:cs typeface="Golos Text" panose="020B0503020202020204" pitchFamily="34" charset="0"/>
            </a:endParaRPr>
          </a:p>
        </p:txBody>
      </p:sp>
      <p:sp>
        <p:nvSpPr>
          <p:cNvPr id="7" name="Text 3"/>
          <p:cNvSpPr/>
          <p:nvPr/>
        </p:nvSpPr>
        <p:spPr>
          <a:xfrm>
            <a:off x="14658975" y="9096375"/>
            <a:ext cx="2590800" cy="4381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755"/>
              </a:lnSpc>
              <a:buNone/>
            </a:pPr>
            <a:endParaRPr lang="en-US" sz="1350" dirty="0">
              <a:latin typeface="SF UI Display" pitchFamily="2" charset="0"/>
              <a:cs typeface="Golos Text" panose="020B0503020202020204" pitchFamily="34" charset="0"/>
            </a:endParaRPr>
          </a:p>
        </p:txBody>
      </p:sp>
      <p:sp>
        <p:nvSpPr>
          <p:cNvPr id="10" name="Text 6"/>
          <p:cNvSpPr/>
          <p:nvPr/>
        </p:nvSpPr>
        <p:spPr>
          <a:xfrm>
            <a:off x="8190757" y="9285194"/>
            <a:ext cx="6105525" cy="6191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4875"/>
              </a:lnSpc>
              <a:buNone/>
            </a:pPr>
            <a:r>
              <a:rPr lang="ru-RU" sz="3750" b="1" kern="0" spc="-75" dirty="0">
                <a:solidFill>
                  <a:srgbClr val="808080"/>
                </a:solidFill>
                <a:latin typeface="SF UI Display" pitchFamily="2" charset="0"/>
                <a:ea typeface="SF UI Display Bold" pitchFamily="34" charset="-122"/>
                <a:cs typeface="Golos Text" panose="020B0503020202020204" pitchFamily="34" charset="0"/>
              </a:rPr>
              <a:t>        </a:t>
            </a:r>
            <a:r>
              <a:rPr lang="en-US" sz="3750" b="1" kern="0" spc="-75" dirty="0">
                <a:solidFill>
                  <a:srgbClr val="808080"/>
                </a:solidFill>
                <a:latin typeface="SF UI Display" pitchFamily="2" charset="0"/>
                <a:ea typeface="SF UI Display Bold" pitchFamily="34" charset="-122"/>
                <a:cs typeface="Golos Text" panose="020B0503020202020204" pitchFamily="34" charset="0"/>
              </a:rPr>
              <a:t> </a:t>
            </a:r>
            <a:endParaRPr lang="en-US" sz="3750" dirty="0">
              <a:solidFill>
                <a:srgbClr val="FF0000"/>
              </a:solidFill>
              <a:latin typeface="SF UI Display" pitchFamily="2" charset="0"/>
              <a:cs typeface="Golos Text" panose="020B0503020202020204" pitchFamily="34" charset="0"/>
            </a:endParaRPr>
          </a:p>
        </p:txBody>
      </p:sp>
      <p:sp>
        <p:nvSpPr>
          <p:cNvPr id="14" name="Text 10"/>
          <p:cNvSpPr/>
          <p:nvPr/>
        </p:nvSpPr>
        <p:spPr>
          <a:xfrm>
            <a:off x="15005761" y="4024238"/>
            <a:ext cx="5267200" cy="43857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8775"/>
              </a:lnSpc>
              <a:buNone/>
            </a:pPr>
            <a:r>
              <a:rPr lang="ru-RU" b="1" kern="0" spc="-150" dirty="0">
                <a:solidFill>
                  <a:srgbClr val="FFFFFF"/>
                </a:solidFill>
                <a:latin typeface="+mj-lt"/>
                <a:ea typeface="SF UI Display Bold" pitchFamily="34" charset="-122"/>
                <a:cs typeface="Golos Text" panose="020B0503020202020204" pitchFamily="34" charset="0"/>
              </a:rPr>
              <a:t> </a:t>
            </a:r>
            <a:endParaRPr lang="en-US" dirty="0">
              <a:latin typeface="+mj-lt"/>
              <a:cs typeface="Golos Text" panose="020B0503020202020204" pitchFamily="34" charset="0"/>
            </a:endParaRPr>
          </a:p>
        </p:txBody>
      </p:sp>
      <p:sp>
        <p:nvSpPr>
          <p:cNvPr id="16" name="Text 12"/>
          <p:cNvSpPr/>
          <p:nvPr/>
        </p:nvSpPr>
        <p:spPr>
          <a:xfrm>
            <a:off x="15550665" y="7519278"/>
            <a:ext cx="3028950" cy="4857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3840"/>
              </a:lnSpc>
              <a:buNone/>
            </a:pPr>
            <a:endParaRPr lang="en-US" sz="2400" dirty="0">
              <a:solidFill>
                <a:schemeClr val="bg1"/>
              </a:solidFill>
              <a:latin typeface="+mj-lt"/>
              <a:cs typeface="Golos Text" panose="020B0503020202020204" pitchFamily="34" charset="0"/>
            </a:endParaRPr>
          </a:p>
        </p:txBody>
      </p:sp>
      <p:sp>
        <p:nvSpPr>
          <p:cNvPr id="44" name="Text 4">
            <a:extLst>
              <a:ext uri="{FF2B5EF4-FFF2-40B4-BE49-F238E27FC236}">
                <a16:creationId xmlns:a16="http://schemas.microsoft.com/office/drawing/2014/main" id="{0BBBD01B-79B3-428D-92F5-CE98A174059F}"/>
              </a:ext>
            </a:extLst>
          </p:cNvPr>
          <p:cNvSpPr/>
          <p:nvPr/>
        </p:nvSpPr>
        <p:spPr>
          <a:xfrm>
            <a:off x="16199646" y="4073579"/>
            <a:ext cx="3280741" cy="40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950"/>
              </a:lnSpc>
              <a:buNone/>
            </a:pPr>
            <a:endParaRPr lang="en-US" dirty="0">
              <a:solidFill>
                <a:schemeClr val="bg1">
                  <a:lumMod val="85000"/>
                </a:schemeClr>
              </a:solidFill>
              <a:latin typeface="+mj-lt"/>
              <a:cs typeface="Golos Text" panose="020B0503020202020204" pitchFamily="34" charset="0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123C423F-480A-4EE0-B824-A5F12D836FB7}"/>
              </a:ext>
            </a:extLst>
          </p:cNvPr>
          <p:cNvSpPr txBox="1"/>
          <p:nvPr/>
        </p:nvSpPr>
        <p:spPr>
          <a:xfrm>
            <a:off x="9668436" y="2393576"/>
            <a:ext cx="7082412" cy="65556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sz="2000" dirty="0">
                <a:solidFill>
                  <a:srgbClr val="FF0000"/>
                </a:solidFill>
                <a:latin typeface="+mj-lt"/>
              </a:rPr>
              <a:t>Функция </a:t>
            </a:r>
            <a:r>
              <a:rPr lang="en-US" sz="2000" dirty="0">
                <a:solidFill>
                  <a:srgbClr val="FF0000"/>
                </a:solidFill>
                <a:latin typeface="+mj-lt"/>
              </a:rPr>
              <a:t>Smart Bridge zone</a:t>
            </a:r>
          </a:p>
          <a:p>
            <a:pPr algn="just"/>
            <a:r>
              <a:rPr lang="ru-RU" sz="2000" dirty="0">
                <a:solidFill>
                  <a:schemeClr val="bg1"/>
                </a:solidFill>
                <a:latin typeface="+mj-lt"/>
              </a:rPr>
              <a:t>    -</a:t>
            </a:r>
            <a:r>
              <a:rPr lang="en-US" sz="2000" dirty="0">
                <a:solidFill>
                  <a:schemeClr val="bg1"/>
                </a:solidFill>
                <a:latin typeface="+mj-lt"/>
              </a:rPr>
              <a:t> </a:t>
            </a:r>
            <a:r>
              <a:rPr lang="ru-RU" sz="2000" dirty="0">
                <a:solidFill>
                  <a:schemeClr val="bg1"/>
                </a:solidFill>
                <a:latin typeface="+mj-lt"/>
              </a:rPr>
              <a:t>Автоматический трекинг температуры</a:t>
            </a:r>
          </a:p>
          <a:p>
            <a:pPr algn="just"/>
            <a:r>
              <a:rPr lang="ru-RU" sz="2000" dirty="0">
                <a:solidFill>
                  <a:schemeClr val="bg1"/>
                </a:solidFill>
                <a:latin typeface="+mj-lt"/>
              </a:rPr>
              <a:t>    - Перемещение посуды вместе с настройками</a:t>
            </a:r>
          </a:p>
          <a:p>
            <a:pPr algn="just"/>
            <a:r>
              <a:rPr lang="ru-RU" sz="2000" dirty="0">
                <a:solidFill>
                  <a:schemeClr val="bg1"/>
                </a:solidFill>
                <a:latin typeface="+mj-lt"/>
              </a:rPr>
              <a:t>  </a:t>
            </a:r>
            <a:r>
              <a:rPr lang="en-US" sz="2000" dirty="0">
                <a:solidFill>
                  <a:schemeClr val="bg1"/>
                </a:solidFill>
                <a:latin typeface="+mj-lt"/>
              </a:rPr>
              <a:t>  </a:t>
            </a:r>
            <a:r>
              <a:rPr lang="ru-RU" sz="2000" dirty="0">
                <a:solidFill>
                  <a:schemeClr val="bg1"/>
                </a:solidFill>
                <a:latin typeface="+mj-lt"/>
              </a:rPr>
              <a:t>- Безимпульсный нагрев </a:t>
            </a:r>
          </a:p>
          <a:p>
            <a:pPr algn="just"/>
            <a:endParaRPr lang="ru-RU" sz="2000" dirty="0">
              <a:solidFill>
                <a:schemeClr val="bg1"/>
              </a:solidFill>
              <a:latin typeface="+mj-lt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sz="2000" dirty="0">
                <a:solidFill>
                  <a:srgbClr val="FF0000"/>
                </a:solidFill>
                <a:latin typeface="+mj-lt"/>
              </a:rPr>
              <a:t>Функция </a:t>
            </a:r>
            <a:r>
              <a:rPr lang="en-US" sz="2000" dirty="0">
                <a:solidFill>
                  <a:srgbClr val="FF0000"/>
                </a:solidFill>
                <a:latin typeface="+mj-lt"/>
              </a:rPr>
              <a:t>Booster</a:t>
            </a:r>
          </a:p>
          <a:p>
            <a:pPr algn="just"/>
            <a:r>
              <a:rPr lang="ru-RU" sz="2000" dirty="0">
                <a:solidFill>
                  <a:schemeClr val="bg1"/>
                </a:solidFill>
                <a:latin typeface="+mj-lt"/>
              </a:rPr>
              <a:t>      -  </a:t>
            </a:r>
            <a:r>
              <a:rPr lang="en-US" sz="2000" dirty="0">
                <a:solidFill>
                  <a:schemeClr val="bg1"/>
                </a:solidFill>
                <a:latin typeface="+mj-lt"/>
              </a:rPr>
              <a:t>3</a:t>
            </a:r>
            <a:r>
              <a:rPr lang="ru-RU" sz="2000" dirty="0">
                <a:solidFill>
                  <a:schemeClr val="bg1"/>
                </a:solidFill>
                <a:latin typeface="+mj-lt"/>
              </a:rPr>
              <a:t> 700</a:t>
            </a:r>
            <a:r>
              <a:rPr lang="en-US" sz="2000" dirty="0">
                <a:solidFill>
                  <a:schemeClr val="bg1"/>
                </a:solidFill>
                <a:latin typeface="+mj-lt"/>
              </a:rPr>
              <a:t> </a:t>
            </a:r>
            <a:r>
              <a:rPr lang="ru-RU" sz="2000" dirty="0">
                <a:solidFill>
                  <a:schemeClr val="bg1"/>
                </a:solidFill>
                <a:latin typeface="+mj-lt"/>
              </a:rPr>
              <a:t>Вт</a:t>
            </a:r>
          </a:p>
          <a:p>
            <a:pPr algn="just"/>
            <a:r>
              <a:rPr lang="ru-RU" sz="2000" dirty="0">
                <a:solidFill>
                  <a:schemeClr val="bg1"/>
                </a:solidFill>
                <a:latin typeface="+mj-lt"/>
              </a:rPr>
              <a:t>      - Продолжительность 10 минут </a:t>
            </a:r>
          </a:p>
          <a:p>
            <a:pPr algn="just"/>
            <a:endParaRPr lang="ru-RU" sz="2000" dirty="0">
              <a:solidFill>
                <a:schemeClr val="bg1"/>
              </a:solidFill>
              <a:latin typeface="+mj-lt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sz="2000" dirty="0">
                <a:solidFill>
                  <a:srgbClr val="FF0000"/>
                </a:solidFill>
                <a:latin typeface="+mj-lt"/>
              </a:rPr>
              <a:t>Быстрая установка </a:t>
            </a:r>
          </a:p>
          <a:p>
            <a:pPr algn="just"/>
            <a:r>
              <a:rPr lang="ru-RU" sz="2000" dirty="0">
                <a:solidFill>
                  <a:schemeClr val="bg1"/>
                </a:solidFill>
                <a:latin typeface="+mj-lt"/>
              </a:rPr>
              <a:t>     - Всего 4 кронштейна  для установки </a:t>
            </a:r>
          </a:p>
          <a:p>
            <a:pPr algn="just"/>
            <a:endParaRPr lang="ru-RU" sz="2000" dirty="0">
              <a:solidFill>
                <a:schemeClr val="bg1"/>
              </a:solidFill>
              <a:latin typeface="+mj-lt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sz="2000" dirty="0">
                <a:solidFill>
                  <a:srgbClr val="FF0000"/>
                </a:solidFill>
                <a:latin typeface="+mj-lt"/>
              </a:rPr>
              <a:t>Новейшая система вентиляции</a:t>
            </a:r>
          </a:p>
          <a:p>
            <a:pPr algn="just"/>
            <a:r>
              <a:rPr lang="ru-RU" sz="2000" dirty="0">
                <a:solidFill>
                  <a:schemeClr val="bg1"/>
                </a:solidFill>
                <a:latin typeface="+mj-lt"/>
              </a:rPr>
              <a:t>      - Уровень шума  до 40 дБ</a:t>
            </a:r>
          </a:p>
          <a:p>
            <a:pPr algn="just"/>
            <a:r>
              <a:rPr lang="ru-RU" sz="2000" dirty="0">
                <a:solidFill>
                  <a:schemeClr val="bg1"/>
                </a:solidFill>
                <a:latin typeface="+mj-lt"/>
              </a:rPr>
              <a:t>    </a:t>
            </a:r>
            <a:endParaRPr lang="en-US" sz="2000" dirty="0">
              <a:solidFill>
                <a:schemeClr val="bg1"/>
              </a:solidFill>
              <a:latin typeface="+mj-lt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sz="2000" dirty="0">
                <a:solidFill>
                  <a:srgbClr val="FF0000"/>
                </a:solidFill>
                <a:latin typeface="+mj-lt"/>
              </a:rPr>
              <a:t>Супер тонкая варочная поверхность </a:t>
            </a:r>
          </a:p>
          <a:p>
            <a:pPr algn="just"/>
            <a:r>
              <a:rPr lang="ru-RU" sz="2000" dirty="0">
                <a:solidFill>
                  <a:schemeClr val="bg1"/>
                </a:solidFill>
                <a:latin typeface="+mj-lt"/>
              </a:rPr>
              <a:t>       - Высота варочной поверхности всего 5,2 мм</a:t>
            </a:r>
          </a:p>
          <a:p>
            <a:pPr algn="just"/>
            <a:endParaRPr lang="ru-RU" sz="2000" dirty="0">
              <a:solidFill>
                <a:srgbClr val="FF0000"/>
              </a:solidFill>
              <a:latin typeface="+mj-lt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000" dirty="0">
                <a:solidFill>
                  <a:srgbClr val="FF0000"/>
                </a:solidFill>
                <a:latin typeface="+mj-lt"/>
              </a:rPr>
              <a:t>Индивидуальный таймер для каждой конфорки </a:t>
            </a:r>
          </a:p>
          <a:p>
            <a:endParaRPr lang="ru-RU" sz="2000" dirty="0">
              <a:solidFill>
                <a:srgbClr val="FF0000"/>
              </a:solidFill>
              <a:latin typeface="+mj-lt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000" dirty="0">
                <a:solidFill>
                  <a:srgbClr val="FF0000"/>
                </a:solidFill>
                <a:latin typeface="+mj-lt"/>
              </a:rPr>
              <a:t>4 индивидуальных слайдера управления</a:t>
            </a:r>
          </a:p>
        </p:txBody>
      </p:sp>
      <p:pic>
        <p:nvPicPr>
          <p:cNvPr id="46" name="Image 0" descr="preencoded.png">
            <a:extLst>
              <a:ext uri="{FF2B5EF4-FFF2-40B4-BE49-F238E27FC236}">
                <a16:creationId xmlns:a16="http://schemas.microsoft.com/office/drawing/2014/main" id="{76BE0443-1780-4E9E-A183-B028BE35123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/>
        </p:blipFill>
        <p:spPr>
          <a:xfrm>
            <a:off x="323793" y="401571"/>
            <a:ext cx="5538339" cy="564720"/>
          </a:xfrm>
          <a:prstGeom prst="rect">
            <a:avLst/>
          </a:prstGeom>
        </p:spPr>
      </p:pic>
      <p:pic>
        <p:nvPicPr>
          <p:cNvPr id="30" name="Рисунок 29">
            <a:extLst>
              <a:ext uri="{FF2B5EF4-FFF2-40B4-BE49-F238E27FC236}">
                <a16:creationId xmlns:a16="http://schemas.microsoft.com/office/drawing/2014/main" id="{9F95E689-2A26-46B2-8198-304EF16F6CE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63176" y="1707776"/>
            <a:ext cx="7429500" cy="8915400"/>
          </a:xfrm>
          <a:prstGeom prst="rect">
            <a:avLst/>
          </a:prstGeom>
          <a:effectLst>
            <a:glow rad="63500">
              <a:schemeClr val="accent3">
                <a:satMod val="175000"/>
                <a:alpha val="40000"/>
              </a:schemeClr>
            </a:glow>
          </a:effectLst>
        </p:spPr>
      </p:pic>
    </p:spTree>
    <p:extLst>
      <p:ext uri="{BB962C8B-B14F-4D97-AF65-F5344CB8AC3E}">
        <p14:creationId xmlns:p14="http://schemas.microsoft.com/office/powerpoint/2010/main" val="16800026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C1C1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0"/>
          <p:cNvSpPr/>
          <p:nvPr/>
        </p:nvSpPr>
        <p:spPr>
          <a:xfrm>
            <a:off x="8929442" y="444290"/>
            <a:ext cx="9191625" cy="139929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ts val="4500"/>
              </a:lnSpc>
              <a:buNone/>
            </a:pPr>
            <a:endParaRPr lang="ru-RU" sz="3750" dirty="0">
              <a:solidFill>
                <a:schemeClr val="bg1"/>
              </a:solidFill>
              <a:latin typeface="SF UI Display" pitchFamily="2" charset="0"/>
              <a:cs typeface="Golos Text" panose="020B0503020202020204" pitchFamily="34" charset="0"/>
            </a:endParaRPr>
          </a:p>
          <a:p>
            <a:pPr marL="0" indent="0" algn="ctr">
              <a:lnSpc>
                <a:spcPts val="4500"/>
              </a:lnSpc>
              <a:buNone/>
            </a:pPr>
            <a:r>
              <a:rPr lang="ru-RU" sz="3750" b="1" dirty="0">
                <a:solidFill>
                  <a:schemeClr val="bg1"/>
                </a:solidFill>
                <a:latin typeface="SF UI Display" pitchFamily="2" charset="0"/>
                <a:cs typeface="Golos Text" panose="020B0503020202020204" pitchFamily="34" charset="0"/>
              </a:rPr>
              <a:t>Встраиваемая варочная индукционная  панель </a:t>
            </a:r>
            <a:r>
              <a:rPr lang="en-US" sz="3750" b="1" dirty="0">
                <a:solidFill>
                  <a:schemeClr val="bg1"/>
                </a:solidFill>
                <a:latin typeface="SF UI Display" pitchFamily="2" charset="0"/>
                <a:cs typeface="Golos Text" panose="020B0503020202020204" pitchFamily="34" charset="0"/>
              </a:rPr>
              <a:t>ICI </a:t>
            </a:r>
            <a:r>
              <a:rPr lang="ru-RU" sz="3750" b="1" dirty="0">
                <a:solidFill>
                  <a:schemeClr val="bg1"/>
                </a:solidFill>
                <a:latin typeface="SF UI Display" pitchFamily="2" charset="0"/>
                <a:cs typeface="Golos Text" panose="020B0503020202020204" pitchFamily="34" charset="0"/>
              </a:rPr>
              <a:t>606 </a:t>
            </a:r>
            <a:endParaRPr lang="en-US" sz="3750" b="1" dirty="0">
              <a:solidFill>
                <a:schemeClr val="bg1"/>
              </a:solidFill>
              <a:latin typeface="SF UI Display" pitchFamily="2" charset="0"/>
              <a:cs typeface="Golos Text" panose="020B0503020202020204" pitchFamily="34" charset="0"/>
            </a:endParaRPr>
          </a:p>
        </p:txBody>
      </p:sp>
      <p:sp>
        <p:nvSpPr>
          <p:cNvPr id="5" name="Text 1"/>
          <p:cNvSpPr/>
          <p:nvPr/>
        </p:nvSpPr>
        <p:spPr>
          <a:xfrm>
            <a:off x="16947150" y="6001177"/>
            <a:ext cx="770404" cy="4000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880"/>
              </a:lnSpc>
              <a:buNone/>
            </a:pPr>
            <a:r>
              <a:rPr lang="ru-RU" sz="2400" b="1" kern="0" spc="-150" dirty="0">
                <a:solidFill>
                  <a:srgbClr val="FFFFFF"/>
                </a:solidFill>
                <a:latin typeface="SF UI Display" pitchFamily="2" charset="0"/>
                <a:ea typeface="SF UI Display Bold" pitchFamily="34" charset="-122"/>
                <a:cs typeface="Golos Text" panose="020B0503020202020204" pitchFamily="34" charset="0"/>
              </a:rPr>
              <a:t>да</a:t>
            </a:r>
            <a:endParaRPr lang="en-US" sz="2400" dirty="0">
              <a:latin typeface="SF UI Display" pitchFamily="2" charset="0"/>
              <a:cs typeface="Golos Text" panose="020B0503020202020204" pitchFamily="34" charset="0"/>
            </a:endParaRPr>
          </a:p>
        </p:txBody>
      </p:sp>
      <p:sp>
        <p:nvSpPr>
          <p:cNvPr id="6" name="Text 2"/>
          <p:cNvSpPr/>
          <p:nvPr/>
        </p:nvSpPr>
        <p:spPr>
          <a:xfrm>
            <a:off x="1365095" y="9883364"/>
            <a:ext cx="6825662" cy="4620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340"/>
              </a:lnSpc>
              <a:buNone/>
            </a:pPr>
            <a:endParaRPr lang="en-US" sz="2200" dirty="0">
              <a:solidFill>
                <a:schemeClr val="bg1"/>
              </a:solidFill>
              <a:latin typeface="SF UI Display" pitchFamily="2" charset="0"/>
              <a:cs typeface="Golos Text" panose="020B0503020202020204" pitchFamily="34" charset="0"/>
            </a:endParaRPr>
          </a:p>
        </p:txBody>
      </p:sp>
      <p:sp>
        <p:nvSpPr>
          <p:cNvPr id="7" name="Text 3"/>
          <p:cNvSpPr/>
          <p:nvPr/>
        </p:nvSpPr>
        <p:spPr>
          <a:xfrm>
            <a:off x="14658975" y="9096375"/>
            <a:ext cx="2590800" cy="4381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755"/>
              </a:lnSpc>
              <a:buNone/>
            </a:pPr>
            <a:endParaRPr lang="en-US" sz="1350" dirty="0">
              <a:latin typeface="SF UI Display" pitchFamily="2" charset="0"/>
              <a:cs typeface="Golos Text" panose="020B0503020202020204" pitchFamily="34" charset="0"/>
            </a:endParaRPr>
          </a:p>
        </p:txBody>
      </p:sp>
      <p:sp>
        <p:nvSpPr>
          <p:cNvPr id="8" name="Text 4"/>
          <p:cNvSpPr/>
          <p:nvPr/>
        </p:nvSpPr>
        <p:spPr>
          <a:xfrm>
            <a:off x="14163953" y="5642383"/>
            <a:ext cx="3280741" cy="40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950"/>
              </a:lnSpc>
              <a:buNone/>
            </a:pPr>
            <a:r>
              <a:rPr lang="ru-RU" kern="0" spc="-75" dirty="0">
                <a:solidFill>
                  <a:schemeClr val="bg1">
                    <a:lumMod val="85000"/>
                  </a:schemeClr>
                </a:solidFill>
                <a:latin typeface="+mj-lt"/>
                <a:ea typeface="SF UI Display Regular" pitchFamily="34" charset="-122"/>
                <a:cs typeface="Golos Text" panose="020B0503020202020204" pitchFamily="34" charset="0"/>
              </a:rPr>
              <a:t>Мощность, кВт</a:t>
            </a:r>
            <a:endParaRPr lang="en-US" dirty="0">
              <a:solidFill>
                <a:schemeClr val="bg1">
                  <a:lumMod val="85000"/>
                </a:schemeClr>
              </a:solidFill>
              <a:latin typeface="+mj-lt"/>
              <a:cs typeface="Golos Text" panose="020B0503020202020204" pitchFamily="34" charset="0"/>
            </a:endParaRPr>
          </a:p>
        </p:txBody>
      </p:sp>
      <p:sp>
        <p:nvSpPr>
          <p:cNvPr id="9" name="Text 5"/>
          <p:cNvSpPr/>
          <p:nvPr/>
        </p:nvSpPr>
        <p:spPr>
          <a:xfrm>
            <a:off x="14670590" y="5640702"/>
            <a:ext cx="722539" cy="73330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8775"/>
              </a:lnSpc>
              <a:buNone/>
            </a:pPr>
            <a:r>
              <a:rPr lang="ru-RU" sz="3600" b="1" kern="0" spc="-150" baseline="30000" dirty="0">
                <a:solidFill>
                  <a:schemeClr val="bg1"/>
                </a:solidFill>
                <a:latin typeface="+mj-lt"/>
                <a:ea typeface="SF UI Display Bold" pitchFamily="34" charset="-122"/>
                <a:cs typeface="Golos Text" panose="020B0503020202020204" pitchFamily="34" charset="0"/>
              </a:rPr>
              <a:t>7,</a:t>
            </a:r>
            <a:r>
              <a:rPr lang="en-US" sz="3600" b="1" kern="0" spc="-150" baseline="30000" dirty="0">
                <a:solidFill>
                  <a:schemeClr val="bg1"/>
                </a:solidFill>
                <a:latin typeface="+mj-lt"/>
                <a:ea typeface="SF UI Display Bold" pitchFamily="34" charset="-122"/>
                <a:cs typeface="Golos Text" panose="020B0503020202020204" pitchFamily="34" charset="0"/>
              </a:rPr>
              <a:t>2</a:t>
            </a:r>
            <a:endParaRPr lang="en-US" sz="3600" b="1" baseline="30000" dirty="0">
              <a:solidFill>
                <a:schemeClr val="bg1"/>
              </a:solidFill>
              <a:latin typeface="+mj-lt"/>
              <a:cs typeface="Golos Text" panose="020B0503020202020204" pitchFamily="34" charset="0"/>
            </a:endParaRPr>
          </a:p>
        </p:txBody>
      </p:sp>
      <p:sp>
        <p:nvSpPr>
          <p:cNvPr id="10" name="Text 6"/>
          <p:cNvSpPr/>
          <p:nvPr/>
        </p:nvSpPr>
        <p:spPr>
          <a:xfrm>
            <a:off x="8190757" y="9285194"/>
            <a:ext cx="6105525" cy="6191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4875"/>
              </a:lnSpc>
              <a:buNone/>
            </a:pPr>
            <a:r>
              <a:rPr lang="ru-RU" sz="3750" b="1" kern="0" spc="-75" dirty="0">
                <a:solidFill>
                  <a:srgbClr val="808080"/>
                </a:solidFill>
                <a:latin typeface="SF UI Display" pitchFamily="2" charset="0"/>
                <a:ea typeface="SF UI Display Bold" pitchFamily="34" charset="-122"/>
                <a:cs typeface="Golos Text" panose="020B0503020202020204" pitchFamily="34" charset="0"/>
              </a:rPr>
              <a:t>        </a:t>
            </a:r>
            <a:r>
              <a:rPr lang="en-US" sz="3750" b="1" kern="0" spc="-75" dirty="0">
                <a:solidFill>
                  <a:srgbClr val="808080"/>
                </a:solidFill>
                <a:latin typeface="SF UI Display" pitchFamily="2" charset="0"/>
                <a:ea typeface="SF UI Display Bold" pitchFamily="34" charset="-122"/>
                <a:cs typeface="Golos Text" panose="020B0503020202020204" pitchFamily="34" charset="0"/>
              </a:rPr>
              <a:t> РРЦ: </a:t>
            </a:r>
            <a:r>
              <a:rPr lang="en-US" sz="3750" b="1" strike="sngStrike" kern="0" spc="-75" dirty="0">
                <a:solidFill>
                  <a:srgbClr val="FFFFFF"/>
                </a:solidFill>
                <a:latin typeface="SF UI Display" pitchFamily="2" charset="0"/>
                <a:ea typeface="SF UI Display Bold" pitchFamily="34" charset="-122"/>
                <a:cs typeface="Golos Text" panose="020B0503020202020204" pitchFamily="34" charset="0"/>
              </a:rPr>
              <a:t>35 590</a:t>
            </a:r>
            <a:r>
              <a:rPr lang="en-US" sz="3750" b="1" kern="0" spc="-75" dirty="0">
                <a:solidFill>
                  <a:srgbClr val="FFFFFF"/>
                </a:solidFill>
                <a:latin typeface="SF UI Display" pitchFamily="2" charset="0"/>
                <a:ea typeface="SF UI Display Bold" pitchFamily="34" charset="-122"/>
                <a:cs typeface="Golos Text" panose="020B0503020202020204" pitchFamily="34" charset="0"/>
              </a:rPr>
              <a:t>₽</a:t>
            </a:r>
            <a:r>
              <a:rPr lang="ru-RU" sz="3750" b="1" kern="0" spc="-75" dirty="0">
                <a:solidFill>
                  <a:srgbClr val="FFFFFF"/>
                </a:solidFill>
                <a:latin typeface="SF UI Display" pitchFamily="2" charset="0"/>
                <a:ea typeface="SF UI Display Bold" pitchFamily="34" charset="-122"/>
                <a:cs typeface="Golos Text" panose="020B0503020202020204" pitchFamily="34" charset="0"/>
              </a:rPr>
              <a:t> </a:t>
            </a:r>
            <a:r>
              <a:rPr lang="en-US" sz="3750" b="1" kern="0" spc="-75" dirty="0">
                <a:solidFill>
                  <a:srgbClr val="FF0000"/>
                </a:solidFill>
                <a:latin typeface="SF UI Display" pitchFamily="2" charset="0"/>
                <a:ea typeface="SF UI Display Bold" pitchFamily="34" charset="-122"/>
                <a:cs typeface="Golos Text" panose="020B0503020202020204" pitchFamily="34" charset="0"/>
              </a:rPr>
              <a:t>28 472₽</a:t>
            </a:r>
            <a:r>
              <a:rPr lang="ru-RU" sz="3750" b="1" kern="0" spc="-75" dirty="0">
                <a:solidFill>
                  <a:srgbClr val="FF0000"/>
                </a:solidFill>
                <a:latin typeface="SF UI Display" pitchFamily="2" charset="0"/>
                <a:ea typeface="SF UI Display Bold" pitchFamily="34" charset="-122"/>
                <a:cs typeface="Golos Text" panose="020B0503020202020204" pitchFamily="34" charset="0"/>
              </a:rPr>
              <a:t>  </a:t>
            </a:r>
            <a:endParaRPr lang="en-US" sz="3750" dirty="0">
              <a:solidFill>
                <a:srgbClr val="FF0000"/>
              </a:solidFill>
              <a:latin typeface="SF UI Display" pitchFamily="2" charset="0"/>
              <a:cs typeface="Golos Text" panose="020B0503020202020204" pitchFamily="34" charset="0"/>
            </a:endParaRPr>
          </a:p>
        </p:txBody>
      </p:sp>
      <p:sp>
        <p:nvSpPr>
          <p:cNvPr id="11" name="Text 7"/>
          <p:cNvSpPr/>
          <p:nvPr/>
        </p:nvSpPr>
        <p:spPr>
          <a:xfrm>
            <a:off x="8929442" y="5719444"/>
            <a:ext cx="3013213" cy="25297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950"/>
              </a:lnSpc>
              <a:buNone/>
            </a:pPr>
            <a:r>
              <a:rPr lang="en-US" kern="0" spc="-75" dirty="0">
                <a:solidFill>
                  <a:schemeClr val="bg1">
                    <a:lumMod val="85000"/>
                  </a:schemeClr>
                </a:solidFill>
                <a:latin typeface="+mj-lt"/>
                <a:ea typeface="SF UI Display Regular" pitchFamily="34" charset="-122"/>
                <a:cs typeface="Golos Text" panose="020B0503020202020204" pitchFamily="34" charset="0"/>
              </a:rPr>
              <a:t>Booster</a:t>
            </a:r>
            <a:endParaRPr lang="en-US" dirty="0">
              <a:solidFill>
                <a:schemeClr val="bg1">
                  <a:lumMod val="85000"/>
                </a:schemeClr>
              </a:solidFill>
              <a:latin typeface="+mj-lt"/>
              <a:cs typeface="Golos Text" panose="020B0503020202020204" pitchFamily="34" charset="0"/>
            </a:endParaRPr>
          </a:p>
        </p:txBody>
      </p:sp>
      <p:sp>
        <p:nvSpPr>
          <p:cNvPr id="12" name="Text 8"/>
          <p:cNvSpPr/>
          <p:nvPr/>
        </p:nvSpPr>
        <p:spPr>
          <a:xfrm>
            <a:off x="11763375" y="4286250"/>
            <a:ext cx="952500" cy="11144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8775"/>
              </a:lnSpc>
              <a:buNone/>
            </a:pPr>
            <a:endParaRPr lang="en-US" sz="6750" dirty="0">
              <a:latin typeface="SF UI Display" pitchFamily="2" charset="0"/>
              <a:cs typeface="Golos Text" panose="020B0503020202020204" pitchFamily="34" charset="0"/>
            </a:endParaRPr>
          </a:p>
        </p:txBody>
      </p:sp>
      <p:sp>
        <p:nvSpPr>
          <p:cNvPr id="13" name="Text 9"/>
          <p:cNvSpPr/>
          <p:nvPr/>
        </p:nvSpPr>
        <p:spPr>
          <a:xfrm>
            <a:off x="14380906" y="4077235"/>
            <a:ext cx="1400175" cy="2476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950"/>
              </a:lnSpc>
              <a:buNone/>
            </a:pPr>
            <a:r>
              <a:rPr lang="en-US" sz="1500" dirty="0">
                <a:solidFill>
                  <a:schemeClr val="bg1">
                    <a:lumMod val="85000"/>
                  </a:schemeClr>
                </a:solidFill>
                <a:latin typeface="SF UI Display" pitchFamily="2" charset="0"/>
                <a:cs typeface="Golos Text" panose="020B0503020202020204" pitchFamily="34" charset="0"/>
              </a:rPr>
              <a:t>Stop &amp; Go</a:t>
            </a:r>
          </a:p>
        </p:txBody>
      </p:sp>
      <p:sp>
        <p:nvSpPr>
          <p:cNvPr id="14" name="Text 10"/>
          <p:cNvSpPr/>
          <p:nvPr/>
        </p:nvSpPr>
        <p:spPr>
          <a:xfrm>
            <a:off x="15005761" y="4024238"/>
            <a:ext cx="5267200" cy="43857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8775"/>
              </a:lnSpc>
              <a:buNone/>
            </a:pPr>
            <a:r>
              <a:rPr lang="ru-RU" b="1" kern="0" spc="-150" dirty="0">
                <a:solidFill>
                  <a:srgbClr val="FFFFFF"/>
                </a:solidFill>
                <a:latin typeface="+mj-lt"/>
                <a:ea typeface="SF UI Display Bold" pitchFamily="34" charset="-122"/>
                <a:cs typeface="Golos Text" panose="020B0503020202020204" pitchFamily="34" charset="0"/>
              </a:rPr>
              <a:t> </a:t>
            </a:r>
            <a:endParaRPr lang="en-US" dirty="0">
              <a:latin typeface="+mj-lt"/>
              <a:cs typeface="Golos Text" panose="020B0503020202020204" pitchFamily="34" charset="0"/>
            </a:endParaRPr>
          </a:p>
        </p:txBody>
      </p:sp>
      <p:sp>
        <p:nvSpPr>
          <p:cNvPr id="15" name="Text 11"/>
          <p:cNvSpPr/>
          <p:nvPr/>
        </p:nvSpPr>
        <p:spPr>
          <a:xfrm>
            <a:off x="15496822" y="7219294"/>
            <a:ext cx="2337352" cy="3340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400"/>
              </a:lnSpc>
              <a:buNone/>
            </a:pPr>
            <a:r>
              <a:rPr lang="en-US" kern="0" spc="-75" dirty="0">
                <a:solidFill>
                  <a:schemeClr val="bg1">
                    <a:lumMod val="85000"/>
                  </a:schemeClr>
                </a:solidFill>
                <a:latin typeface="+mj-lt"/>
                <a:ea typeface="SF UI Display Regular" pitchFamily="34" charset="-122"/>
                <a:cs typeface="Golos Text" panose="020B0503020202020204" pitchFamily="34" charset="0"/>
              </a:rPr>
              <a:t>Габариты </a:t>
            </a:r>
            <a:r>
              <a:rPr lang="ru-RU" kern="0" spc="-75" dirty="0">
                <a:solidFill>
                  <a:schemeClr val="bg1">
                    <a:lumMod val="85000"/>
                  </a:schemeClr>
                </a:solidFill>
                <a:latin typeface="+mj-lt"/>
                <a:ea typeface="SF UI Display Regular" pitchFamily="34" charset="-122"/>
                <a:cs typeface="Golos Text" panose="020B0503020202020204" pitchFamily="34" charset="0"/>
              </a:rPr>
              <a:t>Ш</a:t>
            </a:r>
            <a:r>
              <a:rPr lang="en-US" kern="0" spc="-75" dirty="0">
                <a:solidFill>
                  <a:schemeClr val="bg1">
                    <a:lumMod val="85000"/>
                  </a:schemeClr>
                </a:solidFill>
                <a:latin typeface="+mj-lt"/>
                <a:ea typeface="SF UI Display Regular" pitchFamily="34" charset="-122"/>
                <a:cs typeface="Golos Text" panose="020B0503020202020204" pitchFamily="34" charset="0"/>
              </a:rPr>
              <a:t> х В х Г</a:t>
            </a:r>
            <a:endParaRPr lang="en-US" dirty="0">
              <a:solidFill>
                <a:schemeClr val="bg1">
                  <a:lumMod val="85000"/>
                </a:schemeClr>
              </a:solidFill>
              <a:latin typeface="+mj-lt"/>
              <a:cs typeface="Golos Text" panose="020B0503020202020204" pitchFamily="34" charset="0"/>
            </a:endParaRPr>
          </a:p>
        </p:txBody>
      </p:sp>
      <p:sp>
        <p:nvSpPr>
          <p:cNvPr id="16" name="Text 12"/>
          <p:cNvSpPr/>
          <p:nvPr/>
        </p:nvSpPr>
        <p:spPr>
          <a:xfrm>
            <a:off x="15550665" y="7519278"/>
            <a:ext cx="3028950" cy="4857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3840"/>
              </a:lnSpc>
              <a:buNone/>
            </a:pPr>
            <a:r>
              <a:rPr lang="ru-RU" sz="2400" b="1" kern="0" spc="-75" dirty="0">
                <a:solidFill>
                  <a:schemeClr val="bg1"/>
                </a:solidFill>
                <a:latin typeface="+mj-lt"/>
                <a:ea typeface="SF UI Display Bold" pitchFamily="34" charset="-122"/>
                <a:cs typeface="Golos Text" panose="020B0503020202020204" pitchFamily="34" charset="0"/>
              </a:rPr>
              <a:t>59</a:t>
            </a:r>
            <a:r>
              <a:rPr lang="en-US" sz="2400" b="1" kern="0" spc="-75" dirty="0">
                <a:solidFill>
                  <a:schemeClr val="bg1"/>
                </a:solidFill>
                <a:latin typeface="+mj-lt"/>
                <a:ea typeface="SF UI Display Bold" pitchFamily="34" charset="-122"/>
                <a:cs typeface="Golos Text" panose="020B0503020202020204" pitchFamily="34" charset="0"/>
              </a:rPr>
              <a:t> х 6 х </a:t>
            </a:r>
            <a:r>
              <a:rPr lang="ru-RU" sz="2400" b="1" kern="0" spc="-75" dirty="0">
                <a:solidFill>
                  <a:schemeClr val="bg1"/>
                </a:solidFill>
                <a:latin typeface="+mj-lt"/>
                <a:ea typeface="SF UI Display Bold" pitchFamily="34" charset="-122"/>
                <a:cs typeface="Golos Text" panose="020B0503020202020204" pitchFamily="34" charset="0"/>
              </a:rPr>
              <a:t> 52</a:t>
            </a:r>
            <a:r>
              <a:rPr lang="en-US" sz="2400" b="1" kern="0" spc="-75" dirty="0">
                <a:solidFill>
                  <a:schemeClr val="bg1"/>
                </a:solidFill>
                <a:latin typeface="+mj-lt"/>
                <a:ea typeface="SF UI Display Bold" pitchFamily="34" charset="-122"/>
                <a:cs typeface="Golos Text" panose="020B0503020202020204" pitchFamily="34" charset="0"/>
              </a:rPr>
              <a:t> см</a:t>
            </a:r>
            <a:endParaRPr lang="en-US" sz="2400" dirty="0">
              <a:solidFill>
                <a:schemeClr val="bg1"/>
              </a:solidFill>
              <a:latin typeface="+mj-lt"/>
              <a:cs typeface="Golos Text" panose="020B0503020202020204" pitchFamily="34" charset="0"/>
            </a:endParaRPr>
          </a:p>
        </p:txBody>
      </p:sp>
      <p:sp>
        <p:nvSpPr>
          <p:cNvPr id="17" name="Text 13"/>
          <p:cNvSpPr/>
          <p:nvPr/>
        </p:nvSpPr>
        <p:spPr>
          <a:xfrm>
            <a:off x="9075870" y="7516290"/>
            <a:ext cx="1038225" cy="4857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3840"/>
              </a:lnSpc>
              <a:buNone/>
            </a:pPr>
            <a:r>
              <a:rPr lang="ru-RU" sz="2400" b="1" kern="0" spc="-75" dirty="0">
                <a:solidFill>
                  <a:srgbClr val="FFFFFF"/>
                </a:solidFill>
                <a:latin typeface="Golos Text" panose="020B0503020202020204" pitchFamily="34" charset="0"/>
                <a:ea typeface="SF UI Display Bold" pitchFamily="34" charset="-122"/>
                <a:cs typeface="Golos Text" panose="020B0503020202020204" pitchFamily="34" charset="0"/>
              </a:rPr>
              <a:t>да</a:t>
            </a:r>
            <a:endParaRPr lang="en-US" sz="2400" dirty="0">
              <a:latin typeface="Golos Text" panose="020B0503020202020204" pitchFamily="34" charset="0"/>
              <a:cs typeface="Golos Text" panose="020B0503020202020204" pitchFamily="34" charset="0"/>
            </a:endParaRPr>
          </a:p>
        </p:txBody>
      </p:sp>
      <p:sp>
        <p:nvSpPr>
          <p:cNvPr id="18" name="Text 14"/>
          <p:cNvSpPr/>
          <p:nvPr/>
        </p:nvSpPr>
        <p:spPr>
          <a:xfrm>
            <a:off x="8929442" y="7259821"/>
            <a:ext cx="2642152" cy="30885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400"/>
              </a:lnSpc>
              <a:buNone/>
            </a:pPr>
            <a:r>
              <a:rPr lang="ru-RU" dirty="0">
                <a:solidFill>
                  <a:schemeClr val="bg1">
                    <a:lumMod val="85000"/>
                  </a:schemeClr>
                </a:solidFill>
                <a:latin typeface="+mj-lt"/>
                <a:cs typeface="Golos Text" panose="020B0503020202020204" pitchFamily="34" charset="0"/>
              </a:rPr>
              <a:t>Таймер</a:t>
            </a:r>
            <a:endParaRPr lang="en-US" dirty="0">
              <a:solidFill>
                <a:schemeClr val="bg1">
                  <a:lumMod val="85000"/>
                </a:schemeClr>
              </a:solidFill>
              <a:latin typeface="+mj-lt"/>
              <a:cs typeface="Golos Text" panose="020B0503020202020204" pitchFamily="34" charset="0"/>
            </a:endParaRPr>
          </a:p>
        </p:txBody>
      </p:sp>
      <p:sp>
        <p:nvSpPr>
          <p:cNvPr id="19" name="Text 15"/>
          <p:cNvSpPr/>
          <p:nvPr/>
        </p:nvSpPr>
        <p:spPr>
          <a:xfrm>
            <a:off x="11447094" y="7478861"/>
            <a:ext cx="3946035" cy="5192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3840"/>
              </a:lnSpc>
              <a:buNone/>
            </a:pPr>
            <a:r>
              <a:rPr lang="en-US" dirty="0">
                <a:solidFill>
                  <a:schemeClr val="bg1"/>
                </a:solidFill>
                <a:latin typeface="+mj-lt"/>
                <a:cs typeface="Golos Text" panose="020B0503020202020204" pitchFamily="34" charset="0"/>
              </a:rPr>
              <a:t>4 </a:t>
            </a:r>
            <a:r>
              <a:rPr lang="ru-RU" dirty="0">
                <a:solidFill>
                  <a:schemeClr val="bg1"/>
                </a:solidFill>
                <a:latin typeface="+mj-lt"/>
                <a:cs typeface="Golos Text" panose="020B0503020202020204" pitchFamily="34" charset="0"/>
              </a:rPr>
              <a:t>индивидуальных слайдера</a:t>
            </a:r>
            <a:endParaRPr lang="en-US" dirty="0">
              <a:solidFill>
                <a:schemeClr val="bg1"/>
              </a:solidFill>
              <a:latin typeface="+mj-lt"/>
              <a:cs typeface="Golos Text" panose="020B0503020202020204" pitchFamily="34" charset="0"/>
            </a:endParaRPr>
          </a:p>
        </p:txBody>
      </p:sp>
      <p:sp>
        <p:nvSpPr>
          <p:cNvPr id="20" name="Text 16"/>
          <p:cNvSpPr/>
          <p:nvPr/>
        </p:nvSpPr>
        <p:spPr>
          <a:xfrm>
            <a:off x="10319803" y="7245163"/>
            <a:ext cx="2280932" cy="36054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400"/>
              </a:lnSpc>
              <a:buNone/>
            </a:pPr>
            <a:endParaRPr lang="en-US" sz="1500" dirty="0">
              <a:solidFill>
                <a:schemeClr val="bg1">
                  <a:lumMod val="85000"/>
                </a:schemeClr>
              </a:solidFill>
              <a:latin typeface="SF UI Display" pitchFamily="2" charset="0"/>
              <a:cs typeface="Golos Text" panose="020B0503020202020204" pitchFamily="34" charset="0"/>
            </a:endParaRPr>
          </a:p>
        </p:txBody>
      </p:sp>
      <p:sp>
        <p:nvSpPr>
          <p:cNvPr id="21" name="Text 17"/>
          <p:cNvSpPr/>
          <p:nvPr/>
        </p:nvSpPr>
        <p:spPr>
          <a:xfrm>
            <a:off x="14397024" y="7555006"/>
            <a:ext cx="1992210" cy="4857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3840"/>
              </a:lnSpc>
              <a:buNone/>
            </a:pPr>
            <a:endParaRPr lang="en-US" sz="2400" dirty="0">
              <a:solidFill>
                <a:schemeClr val="bg1"/>
              </a:solidFill>
              <a:latin typeface="+mj-lt"/>
              <a:cs typeface="Golos Text" panose="020B0503020202020204" pitchFamily="34" charset="0"/>
            </a:endParaRPr>
          </a:p>
        </p:txBody>
      </p:sp>
      <p:sp>
        <p:nvSpPr>
          <p:cNvPr id="22" name="Text 18"/>
          <p:cNvSpPr/>
          <p:nvPr/>
        </p:nvSpPr>
        <p:spPr>
          <a:xfrm>
            <a:off x="14149251" y="7185247"/>
            <a:ext cx="1619250" cy="3340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400"/>
              </a:lnSpc>
              <a:buNone/>
            </a:pPr>
            <a:endParaRPr lang="en-US" dirty="0">
              <a:solidFill>
                <a:schemeClr val="bg1">
                  <a:lumMod val="85000"/>
                </a:schemeClr>
              </a:solidFill>
              <a:latin typeface="+mj-lt"/>
              <a:cs typeface="Golos Text" panose="020B0503020202020204" pitchFamily="34" charset="0"/>
            </a:endParaRPr>
          </a:p>
        </p:txBody>
      </p:sp>
      <p:sp>
        <p:nvSpPr>
          <p:cNvPr id="24" name="Text 20"/>
          <p:cNvSpPr/>
          <p:nvPr/>
        </p:nvSpPr>
        <p:spPr>
          <a:xfrm>
            <a:off x="11654452" y="4089213"/>
            <a:ext cx="3393385" cy="27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950"/>
              </a:lnSpc>
              <a:buNone/>
            </a:pPr>
            <a:endParaRPr lang="en-US" dirty="0">
              <a:solidFill>
                <a:schemeClr val="bg1">
                  <a:lumMod val="85000"/>
                </a:schemeClr>
              </a:solidFill>
              <a:latin typeface="+mj-lt"/>
              <a:cs typeface="Golos Text" panose="020B0503020202020204" pitchFamily="34" charset="0"/>
            </a:endParaRPr>
          </a:p>
        </p:txBody>
      </p:sp>
      <p:sp>
        <p:nvSpPr>
          <p:cNvPr id="25" name="Text 21"/>
          <p:cNvSpPr/>
          <p:nvPr/>
        </p:nvSpPr>
        <p:spPr>
          <a:xfrm>
            <a:off x="14731578" y="5863772"/>
            <a:ext cx="2337351" cy="29652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ts val="1950"/>
              </a:lnSpc>
            </a:pPr>
            <a:endParaRPr lang="en-US" dirty="0">
              <a:solidFill>
                <a:schemeClr val="bg1">
                  <a:lumMod val="85000"/>
                </a:schemeClr>
              </a:solidFill>
              <a:latin typeface="+mj-lt"/>
              <a:cs typeface="Golos Text" panose="020B0503020202020204" pitchFamily="34" charset="0"/>
            </a:endParaRPr>
          </a:p>
        </p:txBody>
      </p:sp>
      <p:sp>
        <p:nvSpPr>
          <p:cNvPr id="26" name="Text 22"/>
          <p:cNvSpPr/>
          <p:nvPr/>
        </p:nvSpPr>
        <p:spPr>
          <a:xfrm>
            <a:off x="14604853" y="6002858"/>
            <a:ext cx="2590800" cy="4000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3120"/>
              </a:lnSpc>
              <a:buNone/>
            </a:pPr>
            <a:r>
              <a:rPr lang="en-US" sz="2400" b="1" kern="0" spc="-75" dirty="0">
                <a:solidFill>
                  <a:schemeClr val="bg1"/>
                </a:solidFill>
                <a:latin typeface="+mj-lt"/>
                <a:ea typeface="SF UI Display Bold" pitchFamily="34" charset="-122"/>
                <a:cs typeface="Golos Text" panose="020B0503020202020204" pitchFamily="34" charset="0"/>
              </a:rPr>
              <a:t> </a:t>
            </a:r>
            <a:endParaRPr lang="en-US" sz="2400" dirty="0">
              <a:solidFill>
                <a:schemeClr val="bg1"/>
              </a:solidFill>
              <a:latin typeface="+mj-lt"/>
              <a:cs typeface="Golos Text" panose="020B0503020202020204" pitchFamily="34" charset="0"/>
            </a:endParaRPr>
          </a:p>
        </p:txBody>
      </p:sp>
      <p:sp>
        <p:nvSpPr>
          <p:cNvPr id="27" name="Text 23"/>
          <p:cNvSpPr/>
          <p:nvPr/>
        </p:nvSpPr>
        <p:spPr>
          <a:xfrm>
            <a:off x="11149919" y="5674517"/>
            <a:ext cx="3013213" cy="27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950"/>
              </a:lnSpc>
              <a:buNone/>
            </a:pPr>
            <a:r>
              <a:rPr lang="en-US" kern="0" spc="-75" dirty="0">
                <a:solidFill>
                  <a:schemeClr val="bg1">
                    <a:lumMod val="85000"/>
                  </a:schemeClr>
                </a:solidFill>
                <a:latin typeface="+mj-lt"/>
                <a:ea typeface="SF UI Display Regular" pitchFamily="34" charset="-122"/>
                <a:cs typeface="Golos Text" panose="020B0503020202020204" pitchFamily="34" charset="0"/>
              </a:rPr>
              <a:t>Страна-производитель</a:t>
            </a:r>
            <a:endParaRPr lang="en-US" dirty="0">
              <a:solidFill>
                <a:schemeClr val="bg1">
                  <a:lumMod val="85000"/>
                </a:schemeClr>
              </a:solidFill>
              <a:latin typeface="+mj-lt"/>
              <a:cs typeface="Golos Text" panose="020B0503020202020204" pitchFamily="34" charset="0"/>
            </a:endParaRPr>
          </a:p>
        </p:txBody>
      </p:sp>
      <p:sp>
        <p:nvSpPr>
          <p:cNvPr id="28" name="Text 24"/>
          <p:cNvSpPr/>
          <p:nvPr/>
        </p:nvSpPr>
        <p:spPr>
          <a:xfrm>
            <a:off x="12011162" y="6064579"/>
            <a:ext cx="1095375" cy="4000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3120"/>
              </a:lnSpc>
              <a:buNone/>
            </a:pPr>
            <a:r>
              <a:rPr lang="ru-RU" sz="2400" b="1" kern="0" spc="-75" dirty="0">
                <a:solidFill>
                  <a:schemeClr val="bg1"/>
                </a:solidFill>
                <a:latin typeface="+mj-lt"/>
                <a:ea typeface="SF UI Display Bold" pitchFamily="34" charset="-122"/>
                <a:cs typeface="Golos Text" panose="020B0503020202020204" pitchFamily="34" charset="0"/>
              </a:rPr>
              <a:t>Китай</a:t>
            </a:r>
            <a:endParaRPr lang="en-US" sz="2400" dirty="0">
              <a:solidFill>
                <a:schemeClr val="bg1"/>
              </a:solidFill>
              <a:latin typeface="+mj-lt"/>
              <a:cs typeface="Golos Text" panose="020B0503020202020204" pitchFamily="34" charset="0"/>
            </a:endParaRPr>
          </a:p>
        </p:txBody>
      </p:sp>
      <p:pic>
        <p:nvPicPr>
          <p:cNvPr id="32" name="Рисунок 31">
            <a:extLst>
              <a:ext uri="{FF2B5EF4-FFF2-40B4-BE49-F238E27FC236}">
                <a16:creationId xmlns:a16="http://schemas.microsoft.com/office/drawing/2014/main" id="{EA7DC4BE-5ADA-4B0F-95FA-5801FCAF251E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16370" r="16371"/>
          <a:stretch/>
        </p:blipFill>
        <p:spPr>
          <a:xfrm>
            <a:off x="11403286" y="6080259"/>
            <a:ext cx="371965" cy="36869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66" name="TextBox 65">
            <a:extLst>
              <a:ext uri="{FF2B5EF4-FFF2-40B4-BE49-F238E27FC236}">
                <a16:creationId xmlns:a16="http://schemas.microsoft.com/office/drawing/2014/main" id="{32B81C5E-E0B2-48E3-AD15-BB0A7DFF1CB7}"/>
              </a:ext>
            </a:extLst>
          </p:cNvPr>
          <p:cNvSpPr txBox="1"/>
          <p:nvPr/>
        </p:nvSpPr>
        <p:spPr>
          <a:xfrm>
            <a:off x="16140023" y="5582680"/>
            <a:ext cx="313578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kern="0" spc="-75" dirty="0">
                <a:solidFill>
                  <a:schemeClr val="bg1">
                    <a:lumMod val="85000"/>
                  </a:schemeClr>
                </a:solidFill>
                <a:latin typeface="+mj-lt"/>
                <a:ea typeface="SF UI Display Regular" pitchFamily="34" charset="-122"/>
              </a:rPr>
              <a:t>Блокировка от детей </a:t>
            </a:r>
            <a:endParaRPr lang="ru-RU" dirty="0">
              <a:solidFill>
                <a:schemeClr val="bg1">
                  <a:lumMod val="85000"/>
                </a:schemeClr>
              </a:solidFill>
              <a:latin typeface="+mj-lt"/>
            </a:endParaRPr>
          </a:p>
        </p:txBody>
      </p:sp>
      <p:sp>
        <p:nvSpPr>
          <p:cNvPr id="39" name="Text 14">
            <a:extLst>
              <a:ext uri="{FF2B5EF4-FFF2-40B4-BE49-F238E27FC236}">
                <a16:creationId xmlns:a16="http://schemas.microsoft.com/office/drawing/2014/main" id="{EE608457-BC81-4E0F-B98C-FCE8D19EC8FC}"/>
              </a:ext>
            </a:extLst>
          </p:cNvPr>
          <p:cNvSpPr/>
          <p:nvPr/>
        </p:nvSpPr>
        <p:spPr>
          <a:xfrm>
            <a:off x="12199625" y="7219294"/>
            <a:ext cx="2642152" cy="30885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400"/>
              </a:lnSpc>
              <a:buNone/>
            </a:pPr>
            <a:r>
              <a:rPr lang="ru-RU" dirty="0">
                <a:solidFill>
                  <a:schemeClr val="bg1">
                    <a:lumMod val="85000"/>
                  </a:schemeClr>
                </a:solidFill>
                <a:latin typeface="+mj-lt"/>
                <a:cs typeface="Golos Text" panose="020B0503020202020204" pitchFamily="34" charset="0"/>
              </a:rPr>
              <a:t>Управление</a:t>
            </a:r>
            <a:endParaRPr lang="en-US" dirty="0">
              <a:solidFill>
                <a:schemeClr val="bg1">
                  <a:lumMod val="85000"/>
                </a:schemeClr>
              </a:solidFill>
              <a:latin typeface="+mj-lt"/>
              <a:cs typeface="Golos Text" panose="020B0503020202020204" pitchFamily="34" charset="0"/>
            </a:endParaRPr>
          </a:p>
        </p:txBody>
      </p:sp>
      <p:sp>
        <p:nvSpPr>
          <p:cNvPr id="40" name="Text 13">
            <a:extLst>
              <a:ext uri="{FF2B5EF4-FFF2-40B4-BE49-F238E27FC236}">
                <a16:creationId xmlns:a16="http://schemas.microsoft.com/office/drawing/2014/main" id="{810E4F7A-3EB1-46D9-8E35-93D9DA1CD69B}"/>
              </a:ext>
            </a:extLst>
          </p:cNvPr>
          <p:cNvSpPr/>
          <p:nvPr/>
        </p:nvSpPr>
        <p:spPr>
          <a:xfrm>
            <a:off x="9075870" y="5952012"/>
            <a:ext cx="1038225" cy="4857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3840"/>
              </a:lnSpc>
              <a:buNone/>
            </a:pPr>
            <a:r>
              <a:rPr lang="ru-RU" sz="2400" b="1" kern="0" spc="-75" dirty="0">
                <a:solidFill>
                  <a:srgbClr val="FFFFFF"/>
                </a:solidFill>
                <a:latin typeface="Golos Text" panose="020B0503020202020204" pitchFamily="34" charset="0"/>
                <a:ea typeface="SF UI Display Bold" pitchFamily="34" charset="-122"/>
                <a:cs typeface="Golos Text" panose="020B0503020202020204" pitchFamily="34" charset="0"/>
              </a:rPr>
              <a:t>да</a:t>
            </a:r>
            <a:endParaRPr lang="en-US" sz="2400" dirty="0">
              <a:latin typeface="Golos Text" panose="020B0503020202020204" pitchFamily="34" charset="0"/>
              <a:cs typeface="Golos Text" panose="020B0503020202020204" pitchFamily="34" charset="0"/>
            </a:endParaRPr>
          </a:p>
        </p:txBody>
      </p:sp>
      <p:sp>
        <p:nvSpPr>
          <p:cNvPr id="41" name="Text 13">
            <a:extLst>
              <a:ext uri="{FF2B5EF4-FFF2-40B4-BE49-F238E27FC236}">
                <a16:creationId xmlns:a16="http://schemas.microsoft.com/office/drawing/2014/main" id="{466EC086-E570-42A3-9E42-B7FB3E377FFC}"/>
              </a:ext>
            </a:extLst>
          </p:cNvPr>
          <p:cNvSpPr/>
          <p:nvPr/>
        </p:nvSpPr>
        <p:spPr>
          <a:xfrm>
            <a:off x="14581430" y="4234376"/>
            <a:ext cx="1038225" cy="4857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3840"/>
              </a:lnSpc>
              <a:buNone/>
            </a:pPr>
            <a:r>
              <a:rPr lang="ru-RU" sz="2400" b="1" kern="0" spc="-75" dirty="0">
                <a:solidFill>
                  <a:srgbClr val="FFFFFF"/>
                </a:solidFill>
                <a:latin typeface="Golos Text" panose="020B0503020202020204" pitchFamily="34" charset="0"/>
                <a:ea typeface="SF UI Display Bold" pitchFamily="34" charset="-122"/>
                <a:cs typeface="Golos Text" panose="020B0503020202020204" pitchFamily="34" charset="0"/>
              </a:rPr>
              <a:t>да</a:t>
            </a:r>
            <a:endParaRPr lang="en-US" sz="2400" dirty="0">
              <a:latin typeface="Golos Text" panose="020B0503020202020204" pitchFamily="34" charset="0"/>
              <a:cs typeface="Golos Text" panose="020B0503020202020204" pitchFamily="34" charset="0"/>
            </a:endParaRPr>
          </a:p>
        </p:txBody>
      </p:sp>
      <p:sp>
        <p:nvSpPr>
          <p:cNvPr id="42" name="Text 21">
            <a:extLst>
              <a:ext uri="{FF2B5EF4-FFF2-40B4-BE49-F238E27FC236}">
                <a16:creationId xmlns:a16="http://schemas.microsoft.com/office/drawing/2014/main" id="{1DA63835-D65E-4119-9FE7-65E12C779150}"/>
              </a:ext>
            </a:extLst>
          </p:cNvPr>
          <p:cNvSpPr/>
          <p:nvPr/>
        </p:nvSpPr>
        <p:spPr>
          <a:xfrm>
            <a:off x="11688385" y="4094669"/>
            <a:ext cx="2337351" cy="29652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ts val="1950"/>
              </a:lnSpc>
            </a:pPr>
            <a:r>
              <a:rPr lang="ru-RU" dirty="0">
                <a:solidFill>
                  <a:schemeClr val="bg1">
                    <a:lumMod val="85000"/>
                  </a:schemeClr>
                </a:solidFill>
                <a:latin typeface="+mj-lt"/>
                <a:cs typeface="Golos Text" panose="020B0503020202020204" pitchFamily="34" charset="0"/>
              </a:rPr>
              <a:t>Технологии</a:t>
            </a:r>
            <a:endParaRPr lang="en-US" dirty="0">
              <a:solidFill>
                <a:schemeClr val="bg1">
                  <a:lumMod val="85000"/>
                </a:schemeClr>
              </a:solidFill>
              <a:latin typeface="+mj-lt"/>
              <a:cs typeface="Golos Text" panose="020B0503020202020204" pitchFamily="34" charset="0"/>
            </a:endParaRPr>
          </a:p>
        </p:txBody>
      </p:sp>
      <p:sp>
        <p:nvSpPr>
          <p:cNvPr id="43" name="Text 22">
            <a:extLst>
              <a:ext uri="{FF2B5EF4-FFF2-40B4-BE49-F238E27FC236}">
                <a16:creationId xmlns:a16="http://schemas.microsoft.com/office/drawing/2014/main" id="{A34FE395-FB2D-4DC2-B979-5C48FA644D22}"/>
              </a:ext>
            </a:extLst>
          </p:cNvPr>
          <p:cNvSpPr/>
          <p:nvPr/>
        </p:nvSpPr>
        <p:spPr>
          <a:xfrm>
            <a:off x="11712783" y="4387212"/>
            <a:ext cx="2590800" cy="4000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3120"/>
              </a:lnSpc>
              <a:buNone/>
            </a:pPr>
            <a:r>
              <a:rPr lang="en-US" sz="2400" b="1" kern="0" spc="-75" dirty="0">
                <a:solidFill>
                  <a:schemeClr val="bg1"/>
                </a:solidFill>
                <a:latin typeface="+mj-lt"/>
                <a:ea typeface="SF UI Display Bold" pitchFamily="34" charset="-122"/>
                <a:cs typeface="Golos Text" panose="020B0503020202020204" pitchFamily="34" charset="0"/>
              </a:rPr>
              <a:t>Inverter</a:t>
            </a:r>
            <a:endParaRPr lang="en-US" sz="2400" dirty="0">
              <a:solidFill>
                <a:schemeClr val="bg1"/>
              </a:solidFill>
              <a:latin typeface="+mj-lt"/>
              <a:cs typeface="Golos Text" panose="020B0503020202020204" pitchFamily="34" charset="0"/>
            </a:endParaRPr>
          </a:p>
        </p:txBody>
      </p:sp>
      <p:sp>
        <p:nvSpPr>
          <p:cNvPr id="44" name="Text 4">
            <a:extLst>
              <a:ext uri="{FF2B5EF4-FFF2-40B4-BE49-F238E27FC236}">
                <a16:creationId xmlns:a16="http://schemas.microsoft.com/office/drawing/2014/main" id="{0BBBD01B-79B3-428D-92F5-CE98A174059F}"/>
              </a:ext>
            </a:extLst>
          </p:cNvPr>
          <p:cNvSpPr/>
          <p:nvPr/>
        </p:nvSpPr>
        <p:spPr>
          <a:xfrm>
            <a:off x="16199646" y="4073579"/>
            <a:ext cx="3280741" cy="40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950"/>
              </a:lnSpc>
              <a:buNone/>
            </a:pPr>
            <a:endParaRPr lang="en-US" dirty="0">
              <a:solidFill>
                <a:schemeClr val="bg1">
                  <a:lumMod val="85000"/>
                </a:schemeClr>
              </a:solidFill>
              <a:latin typeface="+mj-lt"/>
              <a:cs typeface="Golos Text" panose="020B0503020202020204" pitchFamily="34" charset="0"/>
            </a:endParaRPr>
          </a:p>
        </p:txBody>
      </p:sp>
      <p:sp>
        <p:nvSpPr>
          <p:cNvPr id="45" name="Text 13">
            <a:extLst>
              <a:ext uri="{FF2B5EF4-FFF2-40B4-BE49-F238E27FC236}">
                <a16:creationId xmlns:a16="http://schemas.microsoft.com/office/drawing/2014/main" id="{7910163C-2AB6-47A3-A5DF-1F9B872F6F2B}"/>
              </a:ext>
            </a:extLst>
          </p:cNvPr>
          <p:cNvSpPr/>
          <p:nvPr/>
        </p:nvSpPr>
        <p:spPr>
          <a:xfrm>
            <a:off x="16801791" y="4269091"/>
            <a:ext cx="1038225" cy="4857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3840"/>
              </a:lnSpc>
              <a:buNone/>
            </a:pPr>
            <a:endParaRPr lang="en-US" sz="2400" dirty="0">
              <a:latin typeface="Golos Text" panose="020B0503020202020204" pitchFamily="34" charset="0"/>
              <a:cs typeface="Golos Text" panose="020B0503020202020204" pitchFamily="34" charset="0"/>
            </a:endParaRPr>
          </a:p>
        </p:txBody>
      </p:sp>
      <p:sp>
        <p:nvSpPr>
          <p:cNvPr id="38" name="Text 13">
            <a:extLst>
              <a:ext uri="{FF2B5EF4-FFF2-40B4-BE49-F238E27FC236}">
                <a16:creationId xmlns:a16="http://schemas.microsoft.com/office/drawing/2014/main" id="{4961C4FB-7F02-4D34-A12D-5E1B75D6D37B}"/>
              </a:ext>
            </a:extLst>
          </p:cNvPr>
          <p:cNvSpPr/>
          <p:nvPr/>
        </p:nvSpPr>
        <p:spPr>
          <a:xfrm>
            <a:off x="11910942" y="4199612"/>
            <a:ext cx="1038225" cy="4857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3840"/>
              </a:lnSpc>
              <a:buNone/>
            </a:pPr>
            <a:endParaRPr lang="en-US" sz="2400" dirty="0">
              <a:latin typeface="Golos Text" panose="020B0503020202020204" pitchFamily="34" charset="0"/>
              <a:cs typeface="Golos Text" panose="020B0503020202020204" pitchFamily="34" charset="0"/>
            </a:endParaRPr>
          </a:p>
        </p:txBody>
      </p:sp>
      <p:pic>
        <p:nvPicPr>
          <p:cNvPr id="46" name="Image 0" descr="preencoded.png">
            <a:extLst>
              <a:ext uri="{FF2B5EF4-FFF2-40B4-BE49-F238E27FC236}">
                <a16:creationId xmlns:a16="http://schemas.microsoft.com/office/drawing/2014/main" id="{BDA7858C-AE1B-45F4-8547-1AC783191C7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rcRect/>
          <a:stretch/>
        </p:blipFill>
        <p:spPr>
          <a:xfrm>
            <a:off x="323793" y="683931"/>
            <a:ext cx="5538339" cy="564720"/>
          </a:xfrm>
          <a:prstGeom prst="rect">
            <a:avLst/>
          </a:prstGeom>
        </p:spPr>
      </p:pic>
      <p:sp>
        <p:nvSpPr>
          <p:cNvPr id="47" name="Text 23">
            <a:extLst>
              <a:ext uri="{FF2B5EF4-FFF2-40B4-BE49-F238E27FC236}">
                <a16:creationId xmlns:a16="http://schemas.microsoft.com/office/drawing/2014/main" id="{DAF3BD8E-D9E6-4DC8-A606-354937CF6046}"/>
              </a:ext>
            </a:extLst>
          </p:cNvPr>
          <p:cNvSpPr/>
          <p:nvPr/>
        </p:nvSpPr>
        <p:spPr>
          <a:xfrm>
            <a:off x="16294085" y="4047068"/>
            <a:ext cx="3013213" cy="27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950"/>
              </a:lnSpc>
              <a:buNone/>
            </a:pPr>
            <a:r>
              <a:rPr lang="ru-RU" kern="0" spc="-75" dirty="0">
                <a:solidFill>
                  <a:schemeClr val="bg1">
                    <a:lumMod val="85000"/>
                  </a:schemeClr>
                </a:solidFill>
                <a:latin typeface="+mj-lt"/>
                <a:ea typeface="SF UI Display Regular" pitchFamily="34" charset="-122"/>
                <a:cs typeface="Golos Text" panose="020B0503020202020204" pitchFamily="34" charset="0"/>
              </a:rPr>
              <a:t>Автоотключение</a:t>
            </a:r>
            <a:endParaRPr lang="en-US" dirty="0">
              <a:solidFill>
                <a:schemeClr val="bg1">
                  <a:lumMod val="85000"/>
                </a:schemeClr>
              </a:solidFill>
              <a:latin typeface="+mj-lt"/>
              <a:cs typeface="Golos Text" panose="020B0503020202020204" pitchFamily="34" charset="0"/>
            </a:endParaRPr>
          </a:p>
        </p:txBody>
      </p:sp>
      <p:sp>
        <p:nvSpPr>
          <p:cNvPr id="48" name="Text 13">
            <a:extLst>
              <a:ext uri="{FF2B5EF4-FFF2-40B4-BE49-F238E27FC236}">
                <a16:creationId xmlns:a16="http://schemas.microsoft.com/office/drawing/2014/main" id="{B542DB0C-0249-4AAD-95CB-52F6747E0FA5}"/>
              </a:ext>
            </a:extLst>
          </p:cNvPr>
          <p:cNvSpPr/>
          <p:nvPr/>
        </p:nvSpPr>
        <p:spPr>
          <a:xfrm>
            <a:off x="16788367" y="4239472"/>
            <a:ext cx="1038225" cy="4857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3840"/>
              </a:lnSpc>
              <a:buNone/>
            </a:pPr>
            <a:r>
              <a:rPr lang="ru-RU" sz="2400" b="1" kern="0" spc="-75" dirty="0">
                <a:solidFill>
                  <a:srgbClr val="FFFFFF"/>
                </a:solidFill>
                <a:latin typeface="Golos Text" panose="020B0503020202020204" pitchFamily="34" charset="0"/>
                <a:ea typeface="SF UI Display Bold" pitchFamily="34" charset="-122"/>
                <a:cs typeface="Golos Text" panose="020B0503020202020204" pitchFamily="34" charset="0"/>
              </a:rPr>
              <a:t>да</a:t>
            </a:r>
            <a:endParaRPr lang="en-US" sz="2400" dirty="0">
              <a:latin typeface="Golos Text" panose="020B0503020202020204" pitchFamily="34" charset="0"/>
              <a:cs typeface="Golos Text" panose="020B0503020202020204" pitchFamily="34" charset="0"/>
            </a:endParaRPr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C6B695BD-0C44-450F-8333-4BFC4EA1FFF0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40952" y="602454"/>
            <a:ext cx="7568409" cy="90820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192207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C1C1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0"/>
          <p:cNvSpPr/>
          <p:nvPr/>
        </p:nvSpPr>
        <p:spPr>
          <a:xfrm>
            <a:off x="8929442" y="444290"/>
            <a:ext cx="9191625" cy="139929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ts val="4500"/>
              </a:lnSpc>
              <a:buNone/>
            </a:pPr>
            <a:endParaRPr lang="ru-RU" sz="3750" dirty="0">
              <a:solidFill>
                <a:schemeClr val="bg1"/>
              </a:solidFill>
              <a:latin typeface="SF UI Display" pitchFamily="2" charset="0"/>
              <a:cs typeface="Golos Text" panose="020B0503020202020204" pitchFamily="34" charset="0"/>
            </a:endParaRPr>
          </a:p>
          <a:p>
            <a:pPr marL="0" indent="0" algn="ctr">
              <a:lnSpc>
                <a:spcPts val="4500"/>
              </a:lnSpc>
              <a:buNone/>
            </a:pPr>
            <a:r>
              <a:rPr lang="ru-RU" sz="3750" b="1" dirty="0">
                <a:solidFill>
                  <a:schemeClr val="bg1"/>
                </a:solidFill>
                <a:latin typeface="SF UI Display" pitchFamily="2" charset="0"/>
                <a:cs typeface="Golos Text" panose="020B0503020202020204" pitchFamily="34" charset="0"/>
              </a:rPr>
              <a:t>Встраиваемая варочная индукционная  панель </a:t>
            </a:r>
            <a:r>
              <a:rPr lang="en-US" sz="3750" b="1" dirty="0">
                <a:solidFill>
                  <a:schemeClr val="bg1"/>
                </a:solidFill>
                <a:latin typeface="SF UI Display" pitchFamily="2" charset="0"/>
                <a:cs typeface="Golos Text" panose="020B0503020202020204" pitchFamily="34" charset="0"/>
              </a:rPr>
              <a:t>ICI 31</a:t>
            </a:r>
            <a:r>
              <a:rPr lang="ru-RU" sz="3750" b="1" dirty="0">
                <a:solidFill>
                  <a:schemeClr val="bg1"/>
                </a:solidFill>
                <a:latin typeface="SF UI Display" pitchFamily="2" charset="0"/>
                <a:cs typeface="Golos Text" panose="020B0503020202020204" pitchFamily="34" charset="0"/>
              </a:rPr>
              <a:t>6 </a:t>
            </a:r>
            <a:endParaRPr lang="en-US" sz="3750" b="1" dirty="0">
              <a:solidFill>
                <a:schemeClr val="bg1"/>
              </a:solidFill>
              <a:latin typeface="SF UI Display" pitchFamily="2" charset="0"/>
              <a:cs typeface="Golos Text" panose="020B0503020202020204" pitchFamily="34" charset="0"/>
            </a:endParaRPr>
          </a:p>
        </p:txBody>
      </p:sp>
      <p:sp>
        <p:nvSpPr>
          <p:cNvPr id="5" name="Text 1"/>
          <p:cNvSpPr/>
          <p:nvPr/>
        </p:nvSpPr>
        <p:spPr>
          <a:xfrm>
            <a:off x="16947150" y="6001177"/>
            <a:ext cx="770404" cy="4000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880"/>
              </a:lnSpc>
              <a:buNone/>
            </a:pPr>
            <a:r>
              <a:rPr lang="ru-RU" sz="2400" b="1" kern="0" spc="-150" dirty="0">
                <a:solidFill>
                  <a:srgbClr val="FFFFFF"/>
                </a:solidFill>
                <a:latin typeface="SF UI Display" pitchFamily="2" charset="0"/>
                <a:ea typeface="SF UI Display Bold" pitchFamily="34" charset="-122"/>
                <a:cs typeface="Golos Text" panose="020B0503020202020204" pitchFamily="34" charset="0"/>
              </a:rPr>
              <a:t>да</a:t>
            </a:r>
            <a:endParaRPr lang="en-US" sz="2400" dirty="0">
              <a:latin typeface="SF UI Display" pitchFamily="2" charset="0"/>
              <a:cs typeface="Golos Text" panose="020B0503020202020204" pitchFamily="34" charset="0"/>
            </a:endParaRPr>
          </a:p>
        </p:txBody>
      </p:sp>
      <p:sp>
        <p:nvSpPr>
          <p:cNvPr id="6" name="Text 2"/>
          <p:cNvSpPr/>
          <p:nvPr/>
        </p:nvSpPr>
        <p:spPr>
          <a:xfrm>
            <a:off x="1365095" y="9883364"/>
            <a:ext cx="6825662" cy="4620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340"/>
              </a:lnSpc>
              <a:buNone/>
            </a:pPr>
            <a:endParaRPr lang="en-US" sz="2200" dirty="0">
              <a:solidFill>
                <a:schemeClr val="bg1"/>
              </a:solidFill>
              <a:latin typeface="SF UI Display" pitchFamily="2" charset="0"/>
              <a:cs typeface="Golos Text" panose="020B0503020202020204" pitchFamily="34" charset="0"/>
            </a:endParaRPr>
          </a:p>
        </p:txBody>
      </p:sp>
      <p:sp>
        <p:nvSpPr>
          <p:cNvPr id="7" name="Text 3"/>
          <p:cNvSpPr/>
          <p:nvPr/>
        </p:nvSpPr>
        <p:spPr>
          <a:xfrm>
            <a:off x="14658975" y="9096375"/>
            <a:ext cx="2590800" cy="4381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755"/>
              </a:lnSpc>
              <a:buNone/>
            </a:pPr>
            <a:endParaRPr lang="en-US" sz="1350" dirty="0">
              <a:latin typeface="SF UI Display" pitchFamily="2" charset="0"/>
              <a:cs typeface="Golos Text" panose="020B0503020202020204" pitchFamily="34" charset="0"/>
            </a:endParaRPr>
          </a:p>
        </p:txBody>
      </p:sp>
      <p:sp>
        <p:nvSpPr>
          <p:cNvPr id="8" name="Text 4"/>
          <p:cNvSpPr/>
          <p:nvPr/>
        </p:nvSpPr>
        <p:spPr>
          <a:xfrm>
            <a:off x="14163953" y="5642383"/>
            <a:ext cx="3280741" cy="40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950"/>
              </a:lnSpc>
              <a:buNone/>
            </a:pPr>
            <a:r>
              <a:rPr lang="ru-RU" kern="0" spc="-75" dirty="0">
                <a:solidFill>
                  <a:schemeClr val="bg1">
                    <a:lumMod val="85000"/>
                  </a:schemeClr>
                </a:solidFill>
                <a:latin typeface="+mj-lt"/>
                <a:ea typeface="SF UI Display Regular" pitchFamily="34" charset="-122"/>
                <a:cs typeface="Golos Text" panose="020B0503020202020204" pitchFamily="34" charset="0"/>
              </a:rPr>
              <a:t>Мощность, кВт</a:t>
            </a:r>
            <a:endParaRPr lang="en-US" dirty="0">
              <a:solidFill>
                <a:schemeClr val="bg1">
                  <a:lumMod val="85000"/>
                </a:schemeClr>
              </a:solidFill>
              <a:latin typeface="+mj-lt"/>
              <a:cs typeface="Golos Text" panose="020B0503020202020204" pitchFamily="34" charset="0"/>
            </a:endParaRPr>
          </a:p>
        </p:txBody>
      </p:sp>
      <p:sp>
        <p:nvSpPr>
          <p:cNvPr id="9" name="Text 5"/>
          <p:cNvSpPr/>
          <p:nvPr/>
        </p:nvSpPr>
        <p:spPr>
          <a:xfrm>
            <a:off x="14670590" y="5640702"/>
            <a:ext cx="722539" cy="73330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8775"/>
              </a:lnSpc>
              <a:buNone/>
            </a:pPr>
            <a:r>
              <a:rPr lang="en-US" sz="3600" b="1" kern="0" spc="-150" baseline="30000" dirty="0">
                <a:solidFill>
                  <a:schemeClr val="bg1"/>
                </a:solidFill>
                <a:latin typeface="+mj-lt"/>
                <a:ea typeface="SF UI Display Bold" pitchFamily="34" charset="-122"/>
                <a:cs typeface="Golos Text" panose="020B0503020202020204" pitchFamily="34" charset="0"/>
              </a:rPr>
              <a:t>3</a:t>
            </a:r>
            <a:r>
              <a:rPr lang="ru-RU" sz="3600" b="1" kern="0" spc="-150" baseline="30000" dirty="0">
                <a:solidFill>
                  <a:schemeClr val="bg1"/>
                </a:solidFill>
                <a:latin typeface="+mj-lt"/>
                <a:ea typeface="SF UI Display Bold" pitchFamily="34" charset="-122"/>
                <a:cs typeface="Golos Text" panose="020B0503020202020204" pitchFamily="34" charset="0"/>
              </a:rPr>
              <a:t>,</a:t>
            </a:r>
            <a:r>
              <a:rPr lang="en-US" sz="3600" b="1" kern="0" spc="-150" baseline="30000" dirty="0">
                <a:solidFill>
                  <a:schemeClr val="bg1"/>
                </a:solidFill>
                <a:latin typeface="+mj-lt"/>
                <a:ea typeface="SF UI Display Bold" pitchFamily="34" charset="-122"/>
                <a:cs typeface="Golos Text" panose="020B0503020202020204" pitchFamily="34" charset="0"/>
              </a:rPr>
              <a:t>5</a:t>
            </a:r>
            <a:endParaRPr lang="en-US" sz="3600" b="1" baseline="30000" dirty="0">
              <a:solidFill>
                <a:schemeClr val="bg1"/>
              </a:solidFill>
              <a:latin typeface="+mj-lt"/>
              <a:cs typeface="Golos Text" panose="020B0503020202020204" pitchFamily="34" charset="0"/>
            </a:endParaRPr>
          </a:p>
        </p:txBody>
      </p:sp>
      <p:sp>
        <p:nvSpPr>
          <p:cNvPr id="10" name="Text 6"/>
          <p:cNvSpPr/>
          <p:nvPr/>
        </p:nvSpPr>
        <p:spPr>
          <a:xfrm>
            <a:off x="8190757" y="9285194"/>
            <a:ext cx="6105525" cy="6191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4875"/>
              </a:lnSpc>
              <a:buNone/>
            </a:pPr>
            <a:r>
              <a:rPr lang="ru-RU" sz="3750" b="1" kern="0" spc="-75" dirty="0">
                <a:solidFill>
                  <a:srgbClr val="808080"/>
                </a:solidFill>
                <a:latin typeface="SF UI Display" pitchFamily="2" charset="0"/>
                <a:ea typeface="SF UI Display Bold" pitchFamily="34" charset="-122"/>
                <a:cs typeface="Golos Text" panose="020B0503020202020204" pitchFamily="34" charset="0"/>
              </a:rPr>
              <a:t>        </a:t>
            </a:r>
            <a:r>
              <a:rPr lang="en-US" sz="3750" b="1" kern="0" spc="-75" dirty="0">
                <a:solidFill>
                  <a:srgbClr val="808080"/>
                </a:solidFill>
                <a:latin typeface="SF UI Display" pitchFamily="2" charset="0"/>
                <a:ea typeface="SF UI Display Bold" pitchFamily="34" charset="-122"/>
                <a:cs typeface="Golos Text" panose="020B0503020202020204" pitchFamily="34" charset="0"/>
              </a:rPr>
              <a:t> РРЦ: </a:t>
            </a:r>
            <a:r>
              <a:rPr lang="ru-RU" sz="3750" b="1" strike="sngStrike" kern="0" spc="-75" dirty="0">
                <a:solidFill>
                  <a:srgbClr val="FFFFFF"/>
                </a:solidFill>
                <a:latin typeface="SF UI Display" pitchFamily="2" charset="0"/>
                <a:ea typeface="SF UI Display Bold" pitchFamily="34" charset="-122"/>
                <a:cs typeface="Golos Text" panose="020B0503020202020204" pitchFamily="34" charset="0"/>
              </a:rPr>
              <a:t>17 790</a:t>
            </a:r>
            <a:r>
              <a:rPr lang="en-US" sz="3750" b="1" kern="0" spc="-75" dirty="0">
                <a:solidFill>
                  <a:srgbClr val="FFFFFF"/>
                </a:solidFill>
                <a:latin typeface="SF UI Display" pitchFamily="2" charset="0"/>
                <a:ea typeface="SF UI Display Bold" pitchFamily="34" charset="-122"/>
                <a:cs typeface="Golos Text" panose="020B0503020202020204" pitchFamily="34" charset="0"/>
              </a:rPr>
              <a:t>₽</a:t>
            </a:r>
            <a:r>
              <a:rPr lang="ru-RU" sz="3750" b="1" kern="0" spc="-75" dirty="0">
                <a:solidFill>
                  <a:srgbClr val="FFFFFF"/>
                </a:solidFill>
                <a:latin typeface="SF UI Display" pitchFamily="2" charset="0"/>
                <a:ea typeface="SF UI Display Bold" pitchFamily="34" charset="-122"/>
                <a:cs typeface="Golos Text" panose="020B0503020202020204" pitchFamily="34" charset="0"/>
              </a:rPr>
              <a:t> </a:t>
            </a:r>
            <a:r>
              <a:rPr lang="ru-RU" sz="3750" b="1" kern="0" spc="-75" dirty="0">
                <a:solidFill>
                  <a:srgbClr val="FF0000"/>
                </a:solidFill>
                <a:latin typeface="SF UI Display" pitchFamily="2" charset="0"/>
                <a:ea typeface="SF UI Display Bold" pitchFamily="34" charset="-122"/>
                <a:cs typeface="Golos Text" panose="020B0503020202020204" pitchFamily="34" charset="0"/>
              </a:rPr>
              <a:t>14 232</a:t>
            </a:r>
            <a:r>
              <a:rPr lang="en-US" sz="3750" b="1" kern="0" spc="-75" dirty="0">
                <a:solidFill>
                  <a:srgbClr val="FF0000"/>
                </a:solidFill>
                <a:latin typeface="SF UI Display" pitchFamily="2" charset="0"/>
                <a:ea typeface="SF UI Display Bold" pitchFamily="34" charset="-122"/>
                <a:cs typeface="Golos Text" panose="020B0503020202020204" pitchFamily="34" charset="0"/>
              </a:rPr>
              <a:t>₽</a:t>
            </a:r>
            <a:r>
              <a:rPr lang="ru-RU" sz="3750" b="1" kern="0" spc="-75" dirty="0">
                <a:solidFill>
                  <a:srgbClr val="FF0000"/>
                </a:solidFill>
                <a:latin typeface="SF UI Display" pitchFamily="2" charset="0"/>
                <a:ea typeface="SF UI Display Bold" pitchFamily="34" charset="-122"/>
                <a:cs typeface="Golos Text" panose="020B0503020202020204" pitchFamily="34" charset="0"/>
              </a:rPr>
              <a:t>  </a:t>
            </a:r>
            <a:endParaRPr lang="en-US" sz="3750" dirty="0">
              <a:solidFill>
                <a:srgbClr val="FF0000"/>
              </a:solidFill>
              <a:latin typeface="SF UI Display" pitchFamily="2" charset="0"/>
              <a:cs typeface="Golos Text" panose="020B0503020202020204" pitchFamily="34" charset="0"/>
            </a:endParaRPr>
          </a:p>
        </p:txBody>
      </p:sp>
      <p:sp>
        <p:nvSpPr>
          <p:cNvPr id="11" name="Text 7"/>
          <p:cNvSpPr/>
          <p:nvPr/>
        </p:nvSpPr>
        <p:spPr>
          <a:xfrm>
            <a:off x="8929442" y="5692796"/>
            <a:ext cx="3013213" cy="25297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950"/>
              </a:lnSpc>
              <a:buNone/>
            </a:pPr>
            <a:r>
              <a:rPr lang="en-US" kern="0" spc="-75" dirty="0">
                <a:solidFill>
                  <a:schemeClr val="bg1">
                    <a:lumMod val="85000"/>
                  </a:schemeClr>
                </a:solidFill>
                <a:latin typeface="+mj-lt"/>
                <a:ea typeface="SF UI Display Regular" pitchFamily="34" charset="-122"/>
                <a:cs typeface="Golos Text" panose="020B0503020202020204" pitchFamily="34" charset="0"/>
              </a:rPr>
              <a:t>Booster</a:t>
            </a:r>
            <a:endParaRPr lang="en-US" dirty="0">
              <a:solidFill>
                <a:schemeClr val="bg1">
                  <a:lumMod val="85000"/>
                </a:schemeClr>
              </a:solidFill>
              <a:latin typeface="+mj-lt"/>
              <a:cs typeface="Golos Text" panose="020B0503020202020204" pitchFamily="34" charset="0"/>
            </a:endParaRPr>
          </a:p>
        </p:txBody>
      </p:sp>
      <p:sp>
        <p:nvSpPr>
          <p:cNvPr id="12" name="Text 8"/>
          <p:cNvSpPr/>
          <p:nvPr/>
        </p:nvSpPr>
        <p:spPr>
          <a:xfrm>
            <a:off x="11763375" y="4286250"/>
            <a:ext cx="952500" cy="11144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8775"/>
              </a:lnSpc>
              <a:buNone/>
            </a:pPr>
            <a:endParaRPr lang="en-US" sz="6750" dirty="0">
              <a:latin typeface="SF UI Display" pitchFamily="2" charset="0"/>
              <a:cs typeface="Golos Text" panose="020B0503020202020204" pitchFamily="34" charset="0"/>
            </a:endParaRPr>
          </a:p>
        </p:txBody>
      </p:sp>
      <p:sp>
        <p:nvSpPr>
          <p:cNvPr id="13" name="Text 9"/>
          <p:cNvSpPr/>
          <p:nvPr/>
        </p:nvSpPr>
        <p:spPr>
          <a:xfrm>
            <a:off x="14380906" y="4077235"/>
            <a:ext cx="1400175" cy="2476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950"/>
              </a:lnSpc>
              <a:buNone/>
            </a:pPr>
            <a:r>
              <a:rPr lang="en-US" sz="1500" dirty="0">
                <a:solidFill>
                  <a:schemeClr val="bg1">
                    <a:lumMod val="85000"/>
                  </a:schemeClr>
                </a:solidFill>
                <a:latin typeface="SF UI Display" pitchFamily="2" charset="0"/>
                <a:cs typeface="Golos Text" panose="020B0503020202020204" pitchFamily="34" charset="0"/>
              </a:rPr>
              <a:t>Stop &amp; Go</a:t>
            </a:r>
          </a:p>
        </p:txBody>
      </p:sp>
      <p:sp>
        <p:nvSpPr>
          <p:cNvPr id="14" name="Text 10"/>
          <p:cNvSpPr/>
          <p:nvPr/>
        </p:nvSpPr>
        <p:spPr>
          <a:xfrm>
            <a:off x="15005761" y="4024238"/>
            <a:ext cx="5267200" cy="43857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8775"/>
              </a:lnSpc>
              <a:buNone/>
            </a:pPr>
            <a:r>
              <a:rPr lang="ru-RU" b="1" kern="0" spc="-150" dirty="0">
                <a:solidFill>
                  <a:srgbClr val="FFFFFF"/>
                </a:solidFill>
                <a:latin typeface="+mj-lt"/>
                <a:ea typeface="SF UI Display Bold" pitchFamily="34" charset="-122"/>
                <a:cs typeface="Golos Text" panose="020B0503020202020204" pitchFamily="34" charset="0"/>
              </a:rPr>
              <a:t> </a:t>
            </a:r>
            <a:endParaRPr lang="en-US" dirty="0">
              <a:latin typeface="+mj-lt"/>
              <a:cs typeface="Golos Text" panose="020B0503020202020204" pitchFamily="34" charset="0"/>
            </a:endParaRPr>
          </a:p>
        </p:txBody>
      </p:sp>
      <p:sp>
        <p:nvSpPr>
          <p:cNvPr id="15" name="Text 11"/>
          <p:cNvSpPr/>
          <p:nvPr/>
        </p:nvSpPr>
        <p:spPr>
          <a:xfrm>
            <a:off x="15496822" y="7219294"/>
            <a:ext cx="2337352" cy="3340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400"/>
              </a:lnSpc>
              <a:buNone/>
            </a:pPr>
            <a:r>
              <a:rPr lang="en-US" kern="0" spc="-75" dirty="0">
                <a:solidFill>
                  <a:schemeClr val="bg1">
                    <a:lumMod val="85000"/>
                  </a:schemeClr>
                </a:solidFill>
                <a:latin typeface="+mj-lt"/>
                <a:ea typeface="SF UI Display Regular" pitchFamily="34" charset="-122"/>
                <a:cs typeface="Golos Text" panose="020B0503020202020204" pitchFamily="34" charset="0"/>
              </a:rPr>
              <a:t>Габариты </a:t>
            </a:r>
            <a:r>
              <a:rPr lang="ru-RU" kern="0" spc="-75" dirty="0">
                <a:solidFill>
                  <a:schemeClr val="bg1">
                    <a:lumMod val="85000"/>
                  </a:schemeClr>
                </a:solidFill>
                <a:latin typeface="+mj-lt"/>
                <a:ea typeface="SF UI Display Regular" pitchFamily="34" charset="-122"/>
                <a:cs typeface="Golos Text" panose="020B0503020202020204" pitchFamily="34" charset="0"/>
              </a:rPr>
              <a:t>Ш</a:t>
            </a:r>
            <a:r>
              <a:rPr lang="en-US" kern="0" spc="-75" dirty="0">
                <a:solidFill>
                  <a:schemeClr val="bg1">
                    <a:lumMod val="85000"/>
                  </a:schemeClr>
                </a:solidFill>
                <a:latin typeface="+mj-lt"/>
                <a:ea typeface="SF UI Display Regular" pitchFamily="34" charset="-122"/>
                <a:cs typeface="Golos Text" panose="020B0503020202020204" pitchFamily="34" charset="0"/>
              </a:rPr>
              <a:t> х В х Г</a:t>
            </a:r>
            <a:endParaRPr lang="en-US" dirty="0">
              <a:solidFill>
                <a:schemeClr val="bg1">
                  <a:lumMod val="85000"/>
                </a:schemeClr>
              </a:solidFill>
              <a:latin typeface="+mj-lt"/>
              <a:cs typeface="Golos Text" panose="020B0503020202020204" pitchFamily="34" charset="0"/>
            </a:endParaRPr>
          </a:p>
        </p:txBody>
      </p:sp>
      <p:sp>
        <p:nvSpPr>
          <p:cNvPr id="16" name="Text 12"/>
          <p:cNvSpPr/>
          <p:nvPr/>
        </p:nvSpPr>
        <p:spPr>
          <a:xfrm>
            <a:off x="15550665" y="7519278"/>
            <a:ext cx="3028950" cy="4857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3840"/>
              </a:lnSpc>
              <a:buNone/>
            </a:pPr>
            <a:r>
              <a:rPr lang="en-US" sz="2400" b="1" kern="0" spc="-75" dirty="0">
                <a:solidFill>
                  <a:schemeClr val="bg1"/>
                </a:solidFill>
                <a:latin typeface="+mj-lt"/>
                <a:ea typeface="SF UI Display Bold" pitchFamily="34" charset="-122"/>
                <a:cs typeface="Golos Text" panose="020B0503020202020204" pitchFamily="34" charset="0"/>
              </a:rPr>
              <a:t>28,8 х 5,9 х </a:t>
            </a:r>
            <a:r>
              <a:rPr lang="ru-RU" sz="2400" b="1" kern="0" spc="-75" dirty="0">
                <a:solidFill>
                  <a:schemeClr val="bg1"/>
                </a:solidFill>
                <a:latin typeface="+mj-lt"/>
                <a:ea typeface="SF UI Display Bold" pitchFamily="34" charset="-122"/>
                <a:cs typeface="Golos Text" panose="020B0503020202020204" pitchFamily="34" charset="0"/>
              </a:rPr>
              <a:t> 52</a:t>
            </a:r>
            <a:r>
              <a:rPr lang="en-US" sz="2400" b="1" kern="0" spc="-75" dirty="0">
                <a:solidFill>
                  <a:schemeClr val="bg1"/>
                </a:solidFill>
                <a:latin typeface="+mj-lt"/>
                <a:ea typeface="SF UI Display Bold" pitchFamily="34" charset="-122"/>
                <a:cs typeface="Golos Text" panose="020B0503020202020204" pitchFamily="34" charset="0"/>
              </a:rPr>
              <a:t> см</a:t>
            </a:r>
            <a:endParaRPr lang="en-US" sz="2400" dirty="0">
              <a:solidFill>
                <a:schemeClr val="bg1"/>
              </a:solidFill>
              <a:latin typeface="+mj-lt"/>
              <a:cs typeface="Golos Text" panose="020B0503020202020204" pitchFamily="34" charset="0"/>
            </a:endParaRPr>
          </a:p>
        </p:txBody>
      </p:sp>
      <p:sp>
        <p:nvSpPr>
          <p:cNvPr id="17" name="Text 13"/>
          <p:cNvSpPr/>
          <p:nvPr/>
        </p:nvSpPr>
        <p:spPr>
          <a:xfrm>
            <a:off x="9075870" y="7516290"/>
            <a:ext cx="1038225" cy="4857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3840"/>
              </a:lnSpc>
              <a:buNone/>
            </a:pPr>
            <a:r>
              <a:rPr lang="ru-RU" sz="2400" b="1" kern="0" spc="-75" dirty="0">
                <a:solidFill>
                  <a:srgbClr val="FFFFFF"/>
                </a:solidFill>
                <a:latin typeface="Golos Text" panose="020B0503020202020204" pitchFamily="34" charset="0"/>
                <a:ea typeface="SF UI Display Bold" pitchFamily="34" charset="-122"/>
                <a:cs typeface="Golos Text" panose="020B0503020202020204" pitchFamily="34" charset="0"/>
              </a:rPr>
              <a:t>да</a:t>
            </a:r>
            <a:endParaRPr lang="en-US" sz="2400" dirty="0">
              <a:latin typeface="Golos Text" panose="020B0503020202020204" pitchFamily="34" charset="0"/>
              <a:cs typeface="Golos Text" panose="020B0503020202020204" pitchFamily="34" charset="0"/>
            </a:endParaRPr>
          </a:p>
        </p:txBody>
      </p:sp>
      <p:sp>
        <p:nvSpPr>
          <p:cNvPr id="18" name="Text 14"/>
          <p:cNvSpPr/>
          <p:nvPr/>
        </p:nvSpPr>
        <p:spPr>
          <a:xfrm>
            <a:off x="8929442" y="7259821"/>
            <a:ext cx="2642152" cy="30885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400"/>
              </a:lnSpc>
              <a:buNone/>
            </a:pPr>
            <a:r>
              <a:rPr lang="ru-RU" dirty="0">
                <a:solidFill>
                  <a:schemeClr val="bg1">
                    <a:lumMod val="85000"/>
                  </a:schemeClr>
                </a:solidFill>
                <a:latin typeface="+mj-lt"/>
                <a:cs typeface="Golos Text" panose="020B0503020202020204" pitchFamily="34" charset="0"/>
              </a:rPr>
              <a:t>Таймер</a:t>
            </a:r>
            <a:endParaRPr lang="en-US" dirty="0">
              <a:solidFill>
                <a:schemeClr val="bg1">
                  <a:lumMod val="85000"/>
                </a:schemeClr>
              </a:solidFill>
              <a:latin typeface="+mj-lt"/>
              <a:cs typeface="Golos Text" panose="020B0503020202020204" pitchFamily="34" charset="0"/>
            </a:endParaRPr>
          </a:p>
        </p:txBody>
      </p:sp>
      <p:sp>
        <p:nvSpPr>
          <p:cNvPr id="19" name="Text 15"/>
          <p:cNvSpPr/>
          <p:nvPr/>
        </p:nvSpPr>
        <p:spPr>
          <a:xfrm>
            <a:off x="11447094" y="7478861"/>
            <a:ext cx="3946035" cy="5192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3840"/>
              </a:lnSpc>
              <a:buNone/>
            </a:pPr>
            <a:r>
              <a:rPr lang="en-US" dirty="0">
                <a:solidFill>
                  <a:schemeClr val="bg1"/>
                </a:solidFill>
                <a:cs typeface="Golos Text" panose="020B0503020202020204" pitchFamily="34" charset="0"/>
              </a:rPr>
              <a:t>4 </a:t>
            </a:r>
            <a:r>
              <a:rPr lang="ru-RU" dirty="0">
                <a:solidFill>
                  <a:schemeClr val="bg1"/>
                </a:solidFill>
                <a:cs typeface="Golos Text" panose="020B0503020202020204" pitchFamily="34" charset="0"/>
              </a:rPr>
              <a:t>индивидуальных слайдера</a:t>
            </a:r>
            <a:endParaRPr lang="en-US" dirty="0">
              <a:solidFill>
                <a:schemeClr val="bg1"/>
              </a:solidFill>
              <a:cs typeface="Golos Text" panose="020B0503020202020204" pitchFamily="34" charset="0"/>
            </a:endParaRPr>
          </a:p>
        </p:txBody>
      </p:sp>
      <p:sp>
        <p:nvSpPr>
          <p:cNvPr id="20" name="Text 16"/>
          <p:cNvSpPr/>
          <p:nvPr/>
        </p:nvSpPr>
        <p:spPr>
          <a:xfrm>
            <a:off x="10319803" y="7245163"/>
            <a:ext cx="2280932" cy="36054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400"/>
              </a:lnSpc>
              <a:buNone/>
            </a:pPr>
            <a:endParaRPr lang="en-US" sz="1500" dirty="0">
              <a:solidFill>
                <a:schemeClr val="bg1">
                  <a:lumMod val="85000"/>
                </a:schemeClr>
              </a:solidFill>
              <a:latin typeface="SF UI Display" pitchFamily="2" charset="0"/>
              <a:cs typeface="Golos Text" panose="020B0503020202020204" pitchFamily="34" charset="0"/>
            </a:endParaRPr>
          </a:p>
        </p:txBody>
      </p:sp>
      <p:sp>
        <p:nvSpPr>
          <p:cNvPr id="21" name="Text 17"/>
          <p:cNvSpPr/>
          <p:nvPr/>
        </p:nvSpPr>
        <p:spPr>
          <a:xfrm>
            <a:off x="14397024" y="7555006"/>
            <a:ext cx="1992210" cy="4857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3840"/>
              </a:lnSpc>
              <a:buNone/>
            </a:pPr>
            <a:endParaRPr lang="en-US" sz="2400" dirty="0">
              <a:solidFill>
                <a:schemeClr val="bg1"/>
              </a:solidFill>
              <a:latin typeface="+mj-lt"/>
              <a:cs typeface="Golos Text" panose="020B0503020202020204" pitchFamily="34" charset="0"/>
            </a:endParaRPr>
          </a:p>
        </p:txBody>
      </p:sp>
      <p:sp>
        <p:nvSpPr>
          <p:cNvPr id="22" name="Text 18"/>
          <p:cNvSpPr/>
          <p:nvPr/>
        </p:nvSpPr>
        <p:spPr>
          <a:xfrm>
            <a:off x="14149251" y="7185247"/>
            <a:ext cx="1619250" cy="3340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400"/>
              </a:lnSpc>
              <a:buNone/>
            </a:pPr>
            <a:endParaRPr lang="en-US" dirty="0">
              <a:solidFill>
                <a:schemeClr val="bg1">
                  <a:lumMod val="85000"/>
                </a:schemeClr>
              </a:solidFill>
              <a:latin typeface="+mj-lt"/>
              <a:cs typeface="Golos Text" panose="020B0503020202020204" pitchFamily="34" charset="0"/>
            </a:endParaRPr>
          </a:p>
        </p:txBody>
      </p:sp>
      <p:sp>
        <p:nvSpPr>
          <p:cNvPr id="24" name="Text 20"/>
          <p:cNvSpPr/>
          <p:nvPr/>
        </p:nvSpPr>
        <p:spPr>
          <a:xfrm>
            <a:off x="11654452" y="4089213"/>
            <a:ext cx="3393385" cy="27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950"/>
              </a:lnSpc>
              <a:buNone/>
            </a:pPr>
            <a:endParaRPr lang="en-US" dirty="0">
              <a:solidFill>
                <a:schemeClr val="bg1">
                  <a:lumMod val="85000"/>
                </a:schemeClr>
              </a:solidFill>
              <a:latin typeface="+mj-lt"/>
              <a:cs typeface="Golos Text" panose="020B0503020202020204" pitchFamily="34" charset="0"/>
            </a:endParaRPr>
          </a:p>
        </p:txBody>
      </p:sp>
      <p:sp>
        <p:nvSpPr>
          <p:cNvPr id="25" name="Text 21"/>
          <p:cNvSpPr/>
          <p:nvPr/>
        </p:nvSpPr>
        <p:spPr>
          <a:xfrm>
            <a:off x="14731578" y="5863772"/>
            <a:ext cx="2337351" cy="29652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ts val="1950"/>
              </a:lnSpc>
            </a:pPr>
            <a:endParaRPr lang="en-US" dirty="0">
              <a:solidFill>
                <a:schemeClr val="bg1">
                  <a:lumMod val="85000"/>
                </a:schemeClr>
              </a:solidFill>
              <a:latin typeface="+mj-lt"/>
              <a:cs typeface="Golos Text" panose="020B0503020202020204" pitchFamily="34" charset="0"/>
            </a:endParaRPr>
          </a:p>
        </p:txBody>
      </p:sp>
      <p:sp>
        <p:nvSpPr>
          <p:cNvPr id="26" name="Text 22"/>
          <p:cNvSpPr/>
          <p:nvPr/>
        </p:nvSpPr>
        <p:spPr>
          <a:xfrm>
            <a:off x="14604853" y="6002858"/>
            <a:ext cx="2590800" cy="4000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3120"/>
              </a:lnSpc>
              <a:buNone/>
            </a:pPr>
            <a:r>
              <a:rPr lang="en-US" sz="2400" b="1" kern="0" spc="-75" dirty="0">
                <a:solidFill>
                  <a:schemeClr val="bg1"/>
                </a:solidFill>
                <a:latin typeface="+mj-lt"/>
                <a:ea typeface="SF UI Display Bold" pitchFamily="34" charset="-122"/>
                <a:cs typeface="Golos Text" panose="020B0503020202020204" pitchFamily="34" charset="0"/>
              </a:rPr>
              <a:t> </a:t>
            </a:r>
            <a:endParaRPr lang="en-US" sz="2400" dirty="0">
              <a:solidFill>
                <a:schemeClr val="bg1"/>
              </a:solidFill>
              <a:latin typeface="+mj-lt"/>
              <a:cs typeface="Golos Text" panose="020B0503020202020204" pitchFamily="34" charset="0"/>
            </a:endParaRPr>
          </a:p>
        </p:txBody>
      </p:sp>
      <p:sp>
        <p:nvSpPr>
          <p:cNvPr id="27" name="Text 23"/>
          <p:cNvSpPr/>
          <p:nvPr/>
        </p:nvSpPr>
        <p:spPr>
          <a:xfrm>
            <a:off x="11149919" y="5674517"/>
            <a:ext cx="3013213" cy="27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950"/>
              </a:lnSpc>
              <a:buNone/>
            </a:pPr>
            <a:r>
              <a:rPr lang="en-US" kern="0" spc="-75" dirty="0">
                <a:solidFill>
                  <a:schemeClr val="bg1">
                    <a:lumMod val="85000"/>
                  </a:schemeClr>
                </a:solidFill>
                <a:latin typeface="+mj-lt"/>
                <a:ea typeface="SF UI Display Regular" pitchFamily="34" charset="-122"/>
                <a:cs typeface="Golos Text" panose="020B0503020202020204" pitchFamily="34" charset="0"/>
              </a:rPr>
              <a:t>Страна-производитель</a:t>
            </a:r>
            <a:endParaRPr lang="en-US" dirty="0">
              <a:solidFill>
                <a:schemeClr val="bg1">
                  <a:lumMod val="85000"/>
                </a:schemeClr>
              </a:solidFill>
              <a:latin typeface="+mj-lt"/>
              <a:cs typeface="Golos Text" panose="020B0503020202020204" pitchFamily="34" charset="0"/>
            </a:endParaRPr>
          </a:p>
        </p:txBody>
      </p:sp>
      <p:sp>
        <p:nvSpPr>
          <p:cNvPr id="28" name="Text 24"/>
          <p:cNvSpPr/>
          <p:nvPr/>
        </p:nvSpPr>
        <p:spPr>
          <a:xfrm>
            <a:off x="12011162" y="6064579"/>
            <a:ext cx="1095375" cy="4000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3120"/>
              </a:lnSpc>
              <a:buNone/>
            </a:pPr>
            <a:r>
              <a:rPr lang="ru-RU" sz="2400" b="1" kern="0" spc="-75" dirty="0">
                <a:solidFill>
                  <a:schemeClr val="bg1"/>
                </a:solidFill>
                <a:latin typeface="+mj-lt"/>
                <a:ea typeface="SF UI Display Bold" pitchFamily="34" charset="-122"/>
                <a:cs typeface="Golos Text" panose="020B0503020202020204" pitchFamily="34" charset="0"/>
              </a:rPr>
              <a:t>Китай</a:t>
            </a:r>
            <a:endParaRPr lang="en-US" sz="2400" dirty="0">
              <a:solidFill>
                <a:schemeClr val="bg1"/>
              </a:solidFill>
              <a:latin typeface="+mj-lt"/>
              <a:cs typeface="Golos Text" panose="020B0503020202020204" pitchFamily="34" charset="0"/>
            </a:endParaRPr>
          </a:p>
        </p:txBody>
      </p:sp>
      <p:pic>
        <p:nvPicPr>
          <p:cNvPr id="32" name="Рисунок 31">
            <a:extLst>
              <a:ext uri="{FF2B5EF4-FFF2-40B4-BE49-F238E27FC236}">
                <a16:creationId xmlns:a16="http://schemas.microsoft.com/office/drawing/2014/main" id="{EA7DC4BE-5ADA-4B0F-95FA-5801FCAF251E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16370" r="16371"/>
          <a:stretch/>
        </p:blipFill>
        <p:spPr>
          <a:xfrm>
            <a:off x="11403286" y="6080259"/>
            <a:ext cx="371965" cy="36869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66" name="TextBox 65">
            <a:extLst>
              <a:ext uri="{FF2B5EF4-FFF2-40B4-BE49-F238E27FC236}">
                <a16:creationId xmlns:a16="http://schemas.microsoft.com/office/drawing/2014/main" id="{32B81C5E-E0B2-48E3-AD15-BB0A7DFF1CB7}"/>
              </a:ext>
            </a:extLst>
          </p:cNvPr>
          <p:cNvSpPr txBox="1"/>
          <p:nvPr/>
        </p:nvSpPr>
        <p:spPr>
          <a:xfrm>
            <a:off x="16140023" y="5582680"/>
            <a:ext cx="313578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kern="0" spc="-75" dirty="0">
                <a:solidFill>
                  <a:schemeClr val="bg1">
                    <a:lumMod val="85000"/>
                  </a:schemeClr>
                </a:solidFill>
                <a:latin typeface="+mj-lt"/>
                <a:ea typeface="SF UI Display Regular" pitchFamily="34" charset="-122"/>
              </a:rPr>
              <a:t>Блокировка от детей </a:t>
            </a:r>
            <a:endParaRPr lang="ru-RU" dirty="0">
              <a:solidFill>
                <a:schemeClr val="bg1">
                  <a:lumMod val="85000"/>
                </a:schemeClr>
              </a:solidFill>
              <a:latin typeface="+mj-lt"/>
            </a:endParaRPr>
          </a:p>
        </p:txBody>
      </p:sp>
      <p:sp>
        <p:nvSpPr>
          <p:cNvPr id="39" name="Text 14">
            <a:extLst>
              <a:ext uri="{FF2B5EF4-FFF2-40B4-BE49-F238E27FC236}">
                <a16:creationId xmlns:a16="http://schemas.microsoft.com/office/drawing/2014/main" id="{EE608457-BC81-4E0F-B98C-FCE8D19EC8FC}"/>
              </a:ext>
            </a:extLst>
          </p:cNvPr>
          <p:cNvSpPr/>
          <p:nvPr/>
        </p:nvSpPr>
        <p:spPr>
          <a:xfrm>
            <a:off x="12199625" y="7219294"/>
            <a:ext cx="2642152" cy="30885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400"/>
              </a:lnSpc>
              <a:buNone/>
            </a:pPr>
            <a:r>
              <a:rPr lang="ru-RU" dirty="0">
                <a:solidFill>
                  <a:schemeClr val="bg1">
                    <a:lumMod val="85000"/>
                  </a:schemeClr>
                </a:solidFill>
                <a:latin typeface="+mj-lt"/>
                <a:cs typeface="Golos Text" panose="020B0503020202020204" pitchFamily="34" charset="0"/>
              </a:rPr>
              <a:t>Управление</a:t>
            </a:r>
            <a:endParaRPr lang="en-US" dirty="0">
              <a:solidFill>
                <a:schemeClr val="bg1">
                  <a:lumMod val="85000"/>
                </a:schemeClr>
              </a:solidFill>
              <a:latin typeface="+mj-lt"/>
              <a:cs typeface="Golos Text" panose="020B0503020202020204" pitchFamily="34" charset="0"/>
            </a:endParaRPr>
          </a:p>
        </p:txBody>
      </p:sp>
      <p:sp>
        <p:nvSpPr>
          <p:cNvPr id="40" name="Text 13">
            <a:extLst>
              <a:ext uri="{FF2B5EF4-FFF2-40B4-BE49-F238E27FC236}">
                <a16:creationId xmlns:a16="http://schemas.microsoft.com/office/drawing/2014/main" id="{810E4F7A-3EB1-46D9-8E35-93D9DA1CD69B}"/>
              </a:ext>
            </a:extLst>
          </p:cNvPr>
          <p:cNvSpPr/>
          <p:nvPr/>
        </p:nvSpPr>
        <p:spPr>
          <a:xfrm>
            <a:off x="9066082" y="5929370"/>
            <a:ext cx="1038225" cy="4857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3840"/>
              </a:lnSpc>
              <a:buNone/>
            </a:pPr>
            <a:r>
              <a:rPr lang="ru-RU" sz="2400" b="1" kern="0" spc="-75" dirty="0">
                <a:solidFill>
                  <a:srgbClr val="FFFFFF"/>
                </a:solidFill>
                <a:latin typeface="Golos Text" panose="020B0503020202020204" pitchFamily="34" charset="0"/>
                <a:ea typeface="SF UI Display Bold" pitchFamily="34" charset="-122"/>
                <a:cs typeface="Golos Text" panose="020B0503020202020204" pitchFamily="34" charset="0"/>
              </a:rPr>
              <a:t>да</a:t>
            </a:r>
            <a:endParaRPr lang="en-US" sz="2400" dirty="0">
              <a:latin typeface="Golos Text" panose="020B0503020202020204" pitchFamily="34" charset="0"/>
              <a:cs typeface="Golos Text" panose="020B0503020202020204" pitchFamily="34" charset="0"/>
            </a:endParaRPr>
          </a:p>
        </p:txBody>
      </p:sp>
      <p:sp>
        <p:nvSpPr>
          <p:cNvPr id="41" name="Text 13">
            <a:extLst>
              <a:ext uri="{FF2B5EF4-FFF2-40B4-BE49-F238E27FC236}">
                <a16:creationId xmlns:a16="http://schemas.microsoft.com/office/drawing/2014/main" id="{466EC086-E570-42A3-9E42-B7FB3E377FFC}"/>
              </a:ext>
            </a:extLst>
          </p:cNvPr>
          <p:cNvSpPr/>
          <p:nvPr/>
        </p:nvSpPr>
        <p:spPr>
          <a:xfrm>
            <a:off x="14581430" y="4234376"/>
            <a:ext cx="1038225" cy="4857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3840"/>
              </a:lnSpc>
              <a:buNone/>
            </a:pPr>
            <a:r>
              <a:rPr lang="ru-RU" sz="2400" b="1" kern="0" spc="-75" dirty="0">
                <a:solidFill>
                  <a:srgbClr val="FFFFFF"/>
                </a:solidFill>
                <a:latin typeface="Golos Text" panose="020B0503020202020204" pitchFamily="34" charset="0"/>
                <a:ea typeface="SF UI Display Bold" pitchFamily="34" charset="-122"/>
                <a:cs typeface="Golos Text" panose="020B0503020202020204" pitchFamily="34" charset="0"/>
              </a:rPr>
              <a:t>да</a:t>
            </a:r>
            <a:endParaRPr lang="en-US" sz="2400" dirty="0">
              <a:latin typeface="Golos Text" panose="020B0503020202020204" pitchFamily="34" charset="0"/>
              <a:cs typeface="Golos Text" panose="020B0503020202020204" pitchFamily="34" charset="0"/>
            </a:endParaRPr>
          </a:p>
        </p:txBody>
      </p:sp>
      <p:sp>
        <p:nvSpPr>
          <p:cNvPr id="42" name="Text 21">
            <a:extLst>
              <a:ext uri="{FF2B5EF4-FFF2-40B4-BE49-F238E27FC236}">
                <a16:creationId xmlns:a16="http://schemas.microsoft.com/office/drawing/2014/main" id="{1DA63835-D65E-4119-9FE7-65E12C779150}"/>
              </a:ext>
            </a:extLst>
          </p:cNvPr>
          <p:cNvSpPr/>
          <p:nvPr/>
        </p:nvSpPr>
        <p:spPr>
          <a:xfrm>
            <a:off x="11688385" y="4094669"/>
            <a:ext cx="2337351" cy="29652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ts val="1950"/>
              </a:lnSpc>
            </a:pPr>
            <a:r>
              <a:rPr lang="ru-RU" dirty="0">
                <a:solidFill>
                  <a:schemeClr val="bg1">
                    <a:lumMod val="85000"/>
                  </a:schemeClr>
                </a:solidFill>
                <a:latin typeface="+mj-lt"/>
                <a:cs typeface="Golos Text" panose="020B0503020202020204" pitchFamily="34" charset="0"/>
              </a:rPr>
              <a:t>Технологии</a:t>
            </a:r>
            <a:endParaRPr lang="en-US" dirty="0">
              <a:solidFill>
                <a:schemeClr val="bg1">
                  <a:lumMod val="85000"/>
                </a:schemeClr>
              </a:solidFill>
              <a:latin typeface="+mj-lt"/>
              <a:cs typeface="Golos Text" panose="020B0503020202020204" pitchFamily="34" charset="0"/>
            </a:endParaRPr>
          </a:p>
        </p:txBody>
      </p:sp>
      <p:sp>
        <p:nvSpPr>
          <p:cNvPr id="43" name="Text 22">
            <a:extLst>
              <a:ext uri="{FF2B5EF4-FFF2-40B4-BE49-F238E27FC236}">
                <a16:creationId xmlns:a16="http://schemas.microsoft.com/office/drawing/2014/main" id="{A34FE395-FB2D-4DC2-B979-5C48FA644D22}"/>
              </a:ext>
            </a:extLst>
          </p:cNvPr>
          <p:cNvSpPr/>
          <p:nvPr/>
        </p:nvSpPr>
        <p:spPr>
          <a:xfrm>
            <a:off x="11712783" y="4387212"/>
            <a:ext cx="2590800" cy="4000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3120"/>
              </a:lnSpc>
              <a:buNone/>
            </a:pPr>
            <a:r>
              <a:rPr lang="en-US" sz="2400" b="1" kern="0" spc="-75" dirty="0">
                <a:solidFill>
                  <a:schemeClr val="bg1"/>
                </a:solidFill>
                <a:latin typeface="+mj-lt"/>
                <a:ea typeface="SF UI Display Bold" pitchFamily="34" charset="-122"/>
                <a:cs typeface="Golos Text" panose="020B0503020202020204" pitchFamily="34" charset="0"/>
              </a:rPr>
              <a:t>Inverter</a:t>
            </a:r>
            <a:endParaRPr lang="en-US" sz="2400" dirty="0">
              <a:solidFill>
                <a:schemeClr val="bg1"/>
              </a:solidFill>
              <a:latin typeface="+mj-lt"/>
              <a:cs typeface="Golos Text" panose="020B0503020202020204" pitchFamily="34" charset="0"/>
            </a:endParaRPr>
          </a:p>
        </p:txBody>
      </p:sp>
      <p:sp>
        <p:nvSpPr>
          <p:cNvPr id="44" name="Text 4">
            <a:extLst>
              <a:ext uri="{FF2B5EF4-FFF2-40B4-BE49-F238E27FC236}">
                <a16:creationId xmlns:a16="http://schemas.microsoft.com/office/drawing/2014/main" id="{0BBBD01B-79B3-428D-92F5-CE98A174059F}"/>
              </a:ext>
            </a:extLst>
          </p:cNvPr>
          <p:cNvSpPr/>
          <p:nvPr/>
        </p:nvSpPr>
        <p:spPr>
          <a:xfrm>
            <a:off x="16199646" y="4073579"/>
            <a:ext cx="3280741" cy="40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950"/>
              </a:lnSpc>
              <a:buNone/>
            </a:pPr>
            <a:endParaRPr lang="en-US" dirty="0">
              <a:solidFill>
                <a:schemeClr val="bg1">
                  <a:lumMod val="85000"/>
                </a:schemeClr>
              </a:solidFill>
              <a:latin typeface="+mj-lt"/>
              <a:cs typeface="Golos Text" panose="020B0503020202020204" pitchFamily="34" charset="0"/>
            </a:endParaRPr>
          </a:p>
        </p:txBody>
      </p:sp>
      <p:sp>
        <p:nvSpPr>
          <p:cNvPr id="45" name="Text 13">
            <a:extLst>
              <a:ext uri="{FF2B5EF4-FFF2-40B4-BE49-F238E27FC236}">
                <a16:creationId xmlns:a16="http://schemas.microsoft.com/office/drawing/2014/main" id="{7910163C-2AB6-47A3-A5DF-1F9B872F6F2B}"/>
              </a:ext>
            </a:extLst>
          </p:cNvPr>
          <p:cNvSpPr/>
          <p:nvPr/>
        </p:nvSpPr>
        <p:spPr>
          <a:xfrm>
            <a:off x="16801791" y="4269091"/>
            <a:ext cx="1038225" cy="4857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3840"/>
              </a:lnSpc>
              <a:buNone/>
            </a:pPr>
            <a:endParaRPr lang="en-US" sz="2400" dirty="0">
              <a:latin typeface="Golos Text" panose="020B0503020202020204" pitchFamily="34" charset="0"/>
              <a:cs typeface="Golos Text" panose="020B0503020202020204" pitchFamily="34" charset="0"/>
            </a:endParaRPr>
          </a:p>
        </p:txBody>
      </p:sp>
      <p:sp>
        <p:nvSpPr>
          <p:cNvPr id="38" name="Text 13">
            <a:extLst>
              <a:ext uri="{FF2B5EF4-FFF2-40B4-BE49-F238E27FC236}">
                <a16:creationId xmlns:a16="http://schemas.microsoft.com/office/drawing/2014/main" id="{4961C4FB-7F02-4D34-A12D-5E1B75D6D37B}"/>
              </a:ext>
            </a:extLst>
          </p:cNvPr>
          <p:cNvSpPr/>
          <p:nvPr/>
        </p:nvSpPr>
        <p:spPr>
          <a:xfrm>
            <a:off x="11910942" y="4199612"/>
            <a:ext cx="1038225" cy="4857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3840"/>
              </a:lnSpc>
              <a:buNone/>
            </a:pPr>
            <a:endParaRPr lang="en-US" sz="2400" dirty="0">
              <a:latin typeface="Golos Text" panose="020B0503020202020204" pitchFamily="34" charset="0"/>
              <a:cs typeface="Golos Text" panose="020B0503020202020204" pitchFamily="34" charset="0"/>
            </a:endParaRPr>
          </a:p>
        </p:txBody>
      </p:sp>
      <p:pic>
        <p:nvPicPr>
          <p:cNvPr id="46" name="Image 0" descr="preencoded.png">
            <a:extLst>
              <a:ext uri="{FF2B5EF4-FFF2-40B4-BE49-F238E27FC236}">
                <a16:creationId xmlns:a16="http://schemas.microsoft.com/office/drawing/2014/main" id="{BDA7858C-AE1B-45F4-8547-1AC783191C7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rcRect/>
          <a:stretch/>
        </p:blipFill>
        <p:spPr>
          <a:xfrm>
            <a:off x="323793" y="683931"/>
            <a:ext cx="5538339" cy="564720"/>
          </a:xfrm>
          <a:prstGeom prst="rect">
            <a:avLst/>
          </a:prstGeom>
        </p:spPr>
      </p:pic>
      <p:sp>
        <p:nvSpPr>
          <p:cNvPr id="47" name="Text 23">
            <a:extLst>
              <a:ext uri="{FF2B5EF4-FFF2-40B4-BE49-F238E27FC236}">
                <a16:creationId xmlns:a16="http://schemas.microsoft.com/office/drawing/2014/main" id="{DAF3BD8E-D9E6-4DC8-A606-354937CF6046}"/>
              </a:ext>
            </a:extLst>
          </p:cNvPr>
          <p:cNvSpPr/>
          <p:nvPr/>
        </p:nvSpPr>
        <p:spPr>
          <a:xfrm>
            <a:off x="16294085" y="4047068"/>
            <a:ext cx="3013213" cy="27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950"/>
              </a:lnSpc>
              <a:buNone/>
            </a:pPr>
            <a:r>
              <a:rPr lang="ru-RU" kern="0" spc="-75" dirty="0">
                <a:solidFill>
                  <a:schemeClr val="bg1">
                    <a:lumMod val="85000"/>
                  </a:schemeClr>
                </a:solidFill>
                <a:latin typeface="+mj-lt"/>
                <a:ea typeface="SF UI Display Regular" pitchFamily="34" charset="-122"/>
                <a:cs typeface="Golos Text" panose="020B0503020202020204" pitchFamily="34" charset="0"/>
              </a:rPr>
              <a:t>Автоотключение</a:t>
            </a:r>
            <a:endParaRPr lang="en-US" dirty="0">
              <a:solidFill>
                <a:schemeClr val="bg1">
                  <a:lumMod val="85000"/>
                </a:schemeClr>
              </a:solidFill>
              <a:latin typeface="+mj-lt"/>
              <a:cs typeface="Golos Text" panose="020B0503020202020204" pitchFamily="34" charset="0"/>
            </a:endParaRPr>
          </a:p>
        </p:txBody>
      </p:sp>
      <p:sp>
        <p:nvSpPr>
          <p:cNvPr id="48" name="Text 13">
            <a:extLst>
              <a:ext uri="{FF2B5EF4-FFF2-40B4-BE49-F238E27FC236}">
                <a16:creationId xmlns:a16="http://schemas.microsoft.com/office/drawing/2014/main" id="{B542DB0C-0249-4AAD-95CB-52F6747E0FA5}"/>
              </a:ext>
            </a:extLst>
          </p:cNvPr>
          <p:cNvSpPr/>
          <p:nvPr/>
        </p:nvSpPr>
        <p:spPr>
          <a:xfrm>
            <a:off x="16788367" y="4239472"/>
            <a:ext cx="1038225" cy="4857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3840"/>
              </a:lnSpc>
              <a:buNone/>
            </a:pPr>
            <a:r>
              <a:rPr lang="ru-RU" sz="2400" b="1" kern="0" spc="-75" dirty="0">
                <a:solidFill>
                  <a:srgbClr val="FFFFFF"/>
                </a:solidFill>
                <a:latin typeface="Golos Text" panose="020B0503020202020204" pitchFamily="34" charset="0"/>
                <a:ea typeface="SF UI Display Bold" pitchFamily="34" charset="-122"/>
                <a:cs typeface="Golos Text" panose="020B0503020202020204" pitchFamily="34" charset="0"/>
              </a:rPr>
              <a:t>да</a:t>
            </a:r>
            <a:endParaRPr lang="en-US" sz="2400" dirty="0">
              <a:latin typeface="Golos Text" panose="020B0503020202020204" pitchFamily="34" charset="0"/>
              <a:cs typeface="Golos Text" panose="020B0503020202020204" pitchFamily="34" charset="0"/>
            </a:endParaRPr>
          </a:p>
        </p:txBody>
      </p:sp>
      <p:pic>
        <p:nvPicPr>
          <p:cNvPr id="23" name="Рисунок 22">
            <a:extLst>
              <a:ext uri="{FF2B5EF4-FFF2-40B4-BE49-F238E27FC236}">
                <a16:creationId xmlns:a16="http://schemas.microsoft.com/office/drawing/2014/main" id="{673E05EC-E063-430A-83F1-B4254DD496F6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61408" y="623846"/>
            <a:ext cx="8572500" cy="10287000"/>
          </a:xfrm>
          <a:prstGeom prst="rect">
            <a:avLst/>
          </a:prstGeom>
        </p:spPr>
      </p:pic>
      <p:sp>
        <p:nvSpPr>
          <p:cNvPr id="49" name="Text 21">
            <a:extLst>
              <a:ext uri="{FF2B5EF4-FFF2-40B4-BE49-F238E27FC236}">
                <a16:creationId xmlns:a16="http://schemas.microsoft.com/office/drawing/2014/main" id="{4A524BF3-D0C8-4872-A06A-B6FA7659A801}"/>
              </a:ext>
            </a:extLst>
          </p:cNvPr>
          <p:cNvSpPr/>
          <p:nvPr/>
        </p:nvSpPr>
        <p:spPr>
          <a:xfrm>
            <a:off x="8829081" y="4120829"/>
            <a:ext cx="2337351" cy="29652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ts val="1950"/>
              </a:lnSpc>
            </a:pPr>
            <a:r>
              <a:rPr lang="en-US" dirty="0">
                <a:solidFill>
                  <a:schemeClr val="bg1">
                    <a:lumMod val="85000"/>
                  </a:schemeClr>
                </a:solidFill>
                <a:latin typeface="+mj-lt"/>
                <a:cs typeface="Golos Text" panose="020B0503020202020204" pitchFamily="34" charset="0"/>
              </a:rPr>
              <a:t>Flexi-zone</a:t>
            </a:r>
          </a:p>
        </p:txBody>
      </p:sp>
      <p:sp>
        <p:nvSpPr>
          <p:cNvPr id="50" name="Text 13">
            <a:extLst>
              <a:ext uri="{FF2B5EF4-FFF2-40B4-BE49-F238E27FC236}">
                <a16:creationId xmlns:a16="http://schemas.microsoft.com/office/drawing/2014/main" id="{C6E3C3D8-5FAC-42B5-AE6F-CDB01199B995}"/>
              </a:ext>
            </a:extLst>
          </p:cNvPr>
          <p:cNvSpPr/>
          <p:nvPr/>
        </p:nvSpPr>
        <p:spPr>
          <a:xfrm>
            <a:off x="9074529" y="4288212"/>
            <a:ext cx="1038225" cy="4857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3840"/>
              </a:lnSpc>
              <a:buNone/>
            </a:pPr>
            <a:r>
              <a:rPr lang="ru-RU" sz="2400" b="1" kern="0" spc="-75" dirty="0">
                <a:solidFill>
                  <a:srgbClr val="FFFFFF"/>
                </a:solidFill>
                <a:latin typeface="Golos Text" panose="020B0503020202020204" pitchFamily="34" charset="0"/>
                <a:ea typeface="SF UI Display Bold" pitchFamily="34" charset="-122"/>
                <a:cs typeface="Golos Text" panose="020B0503020202020204" pitchFamily="34" charset="0"/>
              </a:rPr>
              <a:t>да</a:t>
            </a:r>
            <a:endParaRPr lang="en-US" sz="2400" dirty="0">
              <a:latin typeface="Golos Text" panose="020B0503020202020204" pitchFamily="34" charset="0"/>
              <a:cs typeface="Golos Text" panose="020B05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4079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669</TotalTime>
  <Words>257</Words>
  <Application>Microsoft Office PowerPoint</Application>
  <PresentationFormat>Произвольный</PresentationFormat>
  <Paragraphs>106</Paragraphs>
  <Slides>4</Slides>
  <Notes>4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10" baseType="lpstr">
      <vt:lpstr>Arial</vt:lpstr>
      <vt:lpstr>Calibri</vt:lpstr>
      <vt:lpstr>Calibri Light</vt:lpstr>
      <vt:lpstr>Golos Text</vt:lpstr>
      <vt:lpstr>SF UI Display</vt:lpstr>
      <vt:lpstr>Office Theme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Попкова Мария</cp:lastModifiedBy>
  <cp:revision>60</cp:revision>
  <dcterms:created xsi:type="dcterms:W3CDTF">2023-08-04T14:48:34Z</dcterms:created>
  <dcterms:modified xsi:type="dcterms:W3CDTF">2024-08-15T10:27:27Z</dcterms:modified>
</cp:coreProperties>
</file>