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90" r:id="rId2"/>
    <p:sldId id="317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FF"/>
    <a:srgbClr val="009CDB"/>
    <a:srgbClr val="1F94D2"/>
    <a:srgbClr val="1F95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C6DF6-24B3-4919-B27D-9136A5FECF5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2A46A-F8A5-459A-A463-91C8BE061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3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ECA5-C171-43B1-BFFF-8054B9A88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4701B-A6A0-4090-99D9-79E247526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4677B-DE2C-41CF-9525-75498E61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F645D-5B46-4302-9131-CB1BBF56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F3A12-9549-4B21-AE9D-16AEB45C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AE23-52E5-45F4-8AAB-EE075120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1D736-F37F-4409-B270-9B0391CA3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13E6-9507-4781-921C-103B3860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E9DCD-0770-480D-B54C-8D1632A3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0E50A-45B3-4865-A624-05D280DE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DF01E-2CCC-4912-9272-866D0883C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F9620-7806-43EF-B755-E72984EAB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576A2-9033-4CC6-B893-F542DC67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1621B-52A1-43D5-A089-8C1D0B43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238D6-206B-43FE-8593-2F071105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FAB8-E0E5-4F31-88C8-61192FFC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B5A6A-E3FD-4EF3-A432-D81A9E755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437E3-AE10-4A19-B200-8E261110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BA4B-1900-42BA-929A-5BE9D1CA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14C13-2DDC-4B18-BEB7-5472BD4A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A8EB-82E8-4431-94EC-FBF5D855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26477-8D55-4A89-B463-226C6C1D5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8C4E-BEAF-480F-B099-E94D6C52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7008-70E5-4760-BF95-4AADA357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7A4A-6027-42B8-8CD1-07D7DC64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00CF-0374-424C-B915-3EBA5F3C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7BFE-125D-441A-832A-743D4D683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A93D2-5695-49F2-A74A-163009031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C7BF-6A15-4992-9C18-9590D0E9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90DFC-24B4-4346-A15A-06537B9F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9846C-5848-44DF-A6B5-CC1AF7BC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0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6717-782D-4959-8D75-CBCE2803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9251B-7C5E-4D26-9C20-9F9AF512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65AD1-C552-4AC1-A64E-523F5FD90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09CE6-9F5E-4E45-9EF0-F76535D61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622F03-6753-45B4-8FDD-2EE65E242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A546DF-81A0-48F5-A3E5-96258360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51396-3058-4290-98CD-9A471072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C86CA-C654-462D-AE13-230A2E25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9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DBF3-9091-49B6-A810-EFD25E17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17D34-B66D-46F6-A6E9-47C67BE3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59653-45D7-4141-B63B-104F29CD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17221-8FFB-412A-8DF3-12445692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CD3B1-06E7-4A68-BF8E-0C35EE70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7BF7F-2694-444E-8A1E-4CBA0F12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18AC-201A-49DE-94EB-5C8318C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3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E938-CB85-43BF-B897-EB0098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9AEF-2A2C-4959-A4C1-15AB4141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B85AC-74AD-4A05-B21E-8D8C75EDD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788F0-544A-4C11-AC67-334BFD49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F36E4-4AEB-4C87-B00E-A2E0BB14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99874-24D5-4426-9B0A-7D3CE09F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6CB9-7A0A-4D59-A0B8-84AA4C5A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E734F-3684-4BEA-9C57-A46681566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84AF6-D81A-4D82-9FBA-62BFF25F7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E8CD-FEC3-4B0F-9560-972D30F1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131B-E83A-4C76-8A11-76F2C81F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4D2F3-8A84-49C2-ACB2-8D4BEECD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48FD9-A201-4184-B33E-A757B5C8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176E9-7B0A-4575-BCAB-ED709FD7E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1E33A-0C94-4AF7-8004-2E366E6FE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4338E-7C68-431C-8499-E927E5836FE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49402-CD18-4E07-84A5-79DBEEB28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2D606-6530-46DF-9760-703F1E56B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9BB5F6-3D71-4E20-B723-51428B21681F}"/>
              </a:ext>
            </a:extLst>
          </p:cNvPr>
          <p:cNvSpPr txBox="1">
            <a:spLocks noChangeAspect="1"/>
          </p:cNvSpPr>
          <p:nvPr/>
        </p:nvSpPr>
        <p:spPr>
          <a:xfrm>
            <a:off x="868864" y="2535733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Midea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100" b="0" dirty="0">
                <a:solidFill>
                  <a:schemeClr val="bg1"/>
                </a:solidFill>
                <a:latin typeface="+mn-lt"/>
              </a:rPr>
              <a:t>Встраиваемые СВЧ </a:t>
            </a:r>
            <a:r>
              <a:rPr lang="en-US" sz="2100" b="0" dirty="0">
                <a:solidFill>
                  <a:schemeClr val="bg1"/>
                </a:solidFill>
                <a:latin typeface="+mn-lt"/>
              </a:rPr>
              <a:t>Line-up </a:t>
            </a:r>
            <a:r>
              <a:rPr lang="ru-RU" sz="2100" b="0" dirty="0">
                <a:solidFill>
                  <a:schemeClr val="bg1"/>
                </a:solidFill>
                <a:latin typeface="+mn-lt"/>
              </a:rPr>
              <a:t>20</a:t>
            </a:r>
            <a:r>
              <a:rPr lang="en-US" sz="2100" b="0" dirty="0">
                <a:solidFill>
                  <a:schemeClr val="bg1"/>
                </a:solidFill>
                <a:latin typeface="+mn-lt"/>
              </a:rPr>
              <a:t>2</a:t>
            </a:r>
            <a:r>
              <a:rPr lang="ru-RU" sz="2100" b="0" dirty="0">
                <a:solidFill>
                  <a:schemeClr val="bg1"/>
                </a:solidFill>
                <a:latin typeface="+mn-lt"/>
              </a:rPr>
              <a:t>3</a:t>
            </a:r>
            <a:endParaRPr kumimoji="0" lang="en-CA" sz="2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035C32-8EE5-40D0-8ED1-B5D3F545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1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A50D04A-290B-4F66-AA75-FD7411B2D2EA}"/>
              </a:ext>
            </a:extLst>
          </p:cNvPr>
          <p:cNvCxnSpPr>
            <a:cxnSpLocks/>
          </p:cNvCxnSpPr>
          <p:nvPr/>
        </p:nvCxnSpPr>
        <p:spPr>
          <a:xfrm>
            <a:off x="488874" y="880612"/>
            <a:ext cx="11001960" cy="0"/>
          </a:xfrm>
          <a:prstGeom prst="line">
            <a:avLst/>
          </a:prstGeom>
          <a:ln w="3175">
            <a:solidFill>
              <a:srgbClr val="009C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DA7EC89-35C6-403B-A3E6-E44DAFF22C9E}"/>
              </a:ext>
            </a:extLst>
          </p:cNvPr>
          <p:cNvSpPr/>
          <p:nvPr/>
        </p:nvSpPr>
        <p:spPr>
          <a:xfrm>
            <a:off x="10304121" y="0"/>
            <a:ext cx="1503180" cy="1182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BE9F7E1-C7DF-4D7B-AF68-E866E2B401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1" r="10299"/>
          <a:stretch/>
        </p:blipFill>
        <p:spPr>
          <a:xfrm>
            <a:off x="10375428" y="369874"/>
            <a:ext cx="1231150" cy="78735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46E0640-989C-4873-8455-FBFA7AE5EF03}"/>
              </a:ext>
            </a:extLst>
          </p:cNvPr>
          <p:cNvSpPr/>
          <p:nvPr/>
        </p:nvSpPr>
        <p:spPr>
          <a:xfrm>
            <a:off x="10440136" y="0"/>
            <a:ext cx="1231150" cy="11826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454A5D1-C715-44B1-B2D8-C7FCC1BEC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39DBDB2F-D87E-46BC-A910-2E0A5EF3AD95}"/>
              </a:ext>
            </a:extLst>
          </p:cNvPr>
          <p:cNvSpPr txBox="1">
            <a:spLocks noChangeAspect="1"/>
          </p:cNvSpPr>
          <p:nvPr/>
        </p:nvSpPr>
        <p:spPr>
          <a:xfrm>
            <a:off x="407619" y="429434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Встраиваемые СВЧ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Midea</a:t>
            </a:r>
            <a:endParaRPr kumimoji="0" lang="en-CA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CasellaDiTesto 7">
            <a:extLst>
              <a:ext uri="{FF2B5EF4-FFF2-40B4-BE49-F238E27FC236}">
                <a16:creationId xmlns:a16="http://schemas.microsoft.com/office/drawing/2014/main" id="{0B5BA2DA-0A5D-418E-A8D9-DE3186F92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456" y="1925872"/>
            <a:ext cx="4817294" cy="442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en-US" altLang="zh-CN" sz="1400" b="1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Объем камеры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17 литров</a:t>
            </a:r>
            <a:endParaRPr lang="en-US" altLang="zh-CN" sz="14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Сенсорное управление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Мощность 800 Вт</a:t>
            </a:r>
            <a:endParaRPr lang="en-US" altLang="zh-CN" sz="14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40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Установки 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в навесной шкаф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altLang="zh-CN" sz="14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altLang="zh-CN" sz="14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it-IT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------------------------------------------------------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-------------------------------</a:t>
            </a:r>
            <a:r>
              <a:rPr lang="it-IT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8 функций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   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	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Часы, Таймер</a:t>
            </a:r>
            <a:r>
              <a:rPr lang="en-US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Многоэтапное приготовление</a:t>
            </a:r>
            <a:r>
              <a:rPr lang="en-US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Разморозка в зависимости по весу</a:t>
            </a:r>
            <a:r>
              <a:rPr lang="en-US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Таймер разморозки</a:t>
            </a:r>
            <a:r>
              <a:rPr lang="en-US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+30 секунд,</a:t>
            </a:r>
            <a:r>
              <a:rPr lang="en-US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Сигнал завершения готовки, Защита от детей, </a:t>
            </a:r>
            <a:r>
              <a:rPr lang="ru-RU" altLang="zh-CN" sz="1400" i="1" dirty="0">
                <a:latin typeface="+mn-lt"/>
                <a:ea typeface="Arial Unicode MS" panose="020B0604020202020204" pitchFamily="34" charset="-122"/>
              </a:rPr>
              <a:t>Защита от излучения.</a:t>
            </a:r>
            <a:endParaRPr lang="en-US" altLang="zh-CN" sz="1400" i="1" dirty="0">
              <a:highlight>
                <a:srgbClr val="FFFF00"/>
              </a:highlight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1400" i="1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Размеры 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(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В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*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Ш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*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Г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)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мм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: 382*595*320</a:t>
            </a:r>
            <a:endParaRPr lang="ru-RU" altLang="zh-CN" sz="14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altLang="zh-CN" sz="14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РРЦ 2</a:t>
            </a:r>
            <a:r>
              <a:rPr lang="en-US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7</a:t>
            </a:r>
            <a:r>
              <a:rPr lang="ru-RU" altLang="zh-CN" sz="14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990 р.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43F37C6-1C2D-9EB8-BCA6-A208D8FCAB3D}"/>
              </a:ext>
            </a:extLst>
          </p:cNvPr>
          <p:cNvSpPr txBox="1">
            <a:spLocks noChangeAspect="1"/>
          </p:cNvSpPr>
          <p:nvPr/>
        </p:nvSpPr>
        <p:spPr>
          <a:xfrm>
            <a:off x="407619" y="963955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>
                <a:solidFill>
                  <a:srgbClr val="0070C0"/>
                </a:solidFill>
                <a:latin typeface="+mn-lt"/>
              </a:rPr>
              <a:t>Объем 17 л</a:t>
            </a:r>
            <a:endParaRPr kumimoji="0" lang="en-CA" sz="125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05A172-055E-A31E-FAD3-397FC31CCFBE}"/>
              </a:ext>
            </a:extLst>
          </p:cNvPr>
          <p:cNvSpPr txBox="1"/>
          <p:nvPr/>
        </p:nvSpPr>
        <p:spPr>
          <a:xfrm>
            <a:off x="1291614" y="1982047"/>
            <a:ext cx="230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MI92170GB</a:t>
            </a:r>
            <a:r>
              <a:rPr lang="ru-RU" altLang="zh-CN" b="1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 Черный</a:t>
            </a:r>
            <a:r>
              <a:rPr lang="en-US" altLang="zh-CN" b="1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en-US" altLang="zh-CN" sz="1800" b="1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5C32E8E4-FAC4-8C76-0717-003C4C334AF5}"/>
              </a:ext>
            </a:extLst>
          </p:cNvPr>
          <p:cNvGrpSpPr/>
          <p:nvPr/>
        </p:nvGrpSpPr>
        <p:grpSpPr>
          <a:xfrm>
            <a:off x="9345336" y="1331790"/>
            <a:ext cx="2764183" cy="3139537"/>
            <a:chOff x="9299436" y="1374049"/>
            <a:chExt cx="2527769" cy="3021238"/>
          </a:xfrm>
        </p:grpSpPr>
        <p:pic>
          <p:nvPicPr>
            <p:cNvPr id="40" name="Рисунок 39">
              <a:extLst>
                <a:ext uri="{FF2B5EF4-FFF2-40B4-BE49-F238E27FC236}">
                  <a16:creationId xmlns:a16="http://schemas.microsoft.com/office/drawing/2014/main" id="{1F2A1C58-A029-2FF4-7051-F7E37354A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99436" y="1374049"/>
              <a:ext cx="2527769" cy="3021238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DD12940-8499-B088-B4F0-002840607AB0}"/>
                </a:ext>
              </a:extLst>
            </p:cNvPr>
            <p:cNvSpPr txBox="1"/>
            <p:nvPr/>
          </p:nvSpPr>
          <p:spPr>
            <a:xfrm rot="20789633">
              <a:off x="9351526" y="3541403"/>
              <a:ext cx="992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</a:rPr>
                <a:t>30 см !</a:t>
              </a:r>
            </a:p>
          </p:txBody>
        </p:sp>
        <p:cxnSp>
          <p:nvCxnSpPr>
            <p:cNvPr id="43" name="Прямая со стрелкой 42">
              <a:extLst>
                <a:ext uri="{FF2B5EF4-FFF2-40B4-BE49-F238E27FC236}">
                  <a16:creationId xmlns:a16="http://schemas.microsoft.com/office/drawing/2014/main" id="{054A2F79-6A8A-BD02-EAC6-878BFF6644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56440" y="3872908"/>
              <a:ext cx="699597" cy="158658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49">
            <a:extLst>
              <a:ext uri="{FF2B5EF4-FFF2-40B4-BE49-F238E27FC236}">
                <a16:creationId xmlns:a16="http://schemas.microsoft.com/office/drawing/2014/main" id="{8A5C4C0B-05F0-4BAD-BACC-64E25B5B8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619" y="2675098"/>
            <a:ext cx="4147318" cy="282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9BB5F6-3D71-4E20-B723-51428B21681F}"/>
              </a:ext>
            </a:extLst>
          </p:cNvPr>
          <p:cNvSpPr txBox="1">
            <a:spLocks noChangeAspect="1"/>
          </p:cNvSpPr>
          <p:nvPr/>
        </p:nvSpPr>
        <p:spPr>
          <a:xfrm>
            <a:off x="1" y="3192680"/>
            <a:ext cx="12192000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b="0" dirty="0">
                <a:solidFill>
                  <a:schemeClr val="bg1"/>
                </a:solidFill>
                <a:latin typeface="+mn-lt"/>
              </a:rPr>
              <a:t>Спасибо.</a:t>
            </a:r>
            <a:endParaRPr kumimoji="0" lang="en-C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035C32-8EE5-40D0-8ED1-B5D3F545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5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13421</TotalTime>
  <Words>90</Words>
  <Application>Microsoft Office PowerPoint</Application>
  <PresentationFormat>Широкоэкранный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Евгений Ксенжик</dc:creator>
  <cp:lastModifiedBy>Кирилл Воденников</cp:lastModifiedBy>
  <cp:revision>224</cp:revision>
  <dcterms:created xsi:type="dcterms:W3CDTF">2022-01-11T20:43:55Z</dcterms:created>
  <dcterms:modified xsi:type="dcterms:W3CDTF">2024-06-10T06:40:01Z</dcterms:modified>
</cp:coreProperties>
</file>