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04" r:id="rId3"/>
    <p:sldMasterId id="2147483720" r:id="rId4"/>
    <p:sldMasterId id="2147483731" r:id="rId5"/>
    <p:sldMasterId id="2147483744" r:id="rId6"/>
    <p:sldMasterId id="2147483755" r:id="rId7"/>
    <p:sldMasterId id="2147483814" r:id="rId8"/>
    <p:sldMasterId id="2147483819" r:id="rId9"/>
    <p:sldMasterId id="2147483828" r:id="rId10"/>
    <p:sldMasterId id="2147483860" r:id="rId11"/>
    <p:sldMasterId id="2147483892" r:id="rId12"/>
    <p:sldMasterId id="2147483900" r:id="rId13"/>
    <p:sldMasterId id="2147483910" r:id="rId14"/>
  </p:sldMasterIdLst>
  <p:notesMasterIdLst>
    <p:notesMasterId r:id="rId45"/>
  </p:notesMasterIdLst>
  <p:sldIdLst>
    <p:sldId id="1153" r:id="rId15"/>
    <p:sldId id="1056" r:id="rId16"/>
    <p:sldId id="1159" r:id="rId17"/>
    <p:sldId id="942" r:id="rId18"/>
    <p:sldId id="1149" r:id="rId19"/>
    <p:sldId id="1122" r:id="rId20"/>
    <p:sldId id="1150" r:id="rId21"/>
    <p:sldId id="983" r:id="rId22"/>
    <p:sldId id="1174" r:id="rId23"/>
    <p:sldId id="1155" r:id="rId24"/>
    <p:sldId id="1127" r:id="rId25"/>
    <p:sldId id="1172" r:id="rId26"/>
    <p:sldId id="1173" r:id="rId27"/>
    <p:sldId id="1158" r:id="rId28"/>
    <p:sldId id="1004" r:id="rId29"/>
    <p:sldId id="1005" r:id="rId30"/>
    <p:sldId id="1007" r:id="rId31"/>
    <p:sldId id="1006" r:id="rId32"/>
    <p:sldId id="1008" r:id="rId33"/>
    <p:sldId id="1171" r:id="rId34"/>
    <p:sldId id="1142" r:id="rId35"/>
    <p:sldId id="1152" r:id="rId36"/>
    <p:sldId id="1162" r:id="rId37"/>
    <p:sldId id="1156" r:id="rId38"/>
    <p:sldId id="1163" r:id="rId39"/>
    <p:sldId id="1170" r:id="rId40"/>
    <p:sldId id="1166" r:id="rId41"/>
    <p:sldId id="1169" r:id="rId42"/>
    <p:sldId id="1167" r:id="rId43"/>
    <p:sldId id="1118" r:id="rId44"/>
  </p:sldIdLst>
  <p:sldSz cx="12190413" cy="6859588"/>
  <p:notesSz cx="6797675" cy="9872663"/>
  <p:defaultText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a:srgbClr val="292929"/>
    <a:srgbClr val="1C1C1C"/>
    <a:srgbClr val="E2E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46" autoAdjust="0"/>
    <p:restoredTop sz="94744" autoAdjust="0"/>
  </p:normalViewPr>
  <p:slideViewPr>
    <p:cSldViewPr>
      <p:cViewPr varScale="1">
        <p:scale>
          <a:sx n="82" d="100"/>
          <a:sy n="82" d="100"/>
        </p:scale>
        <p:origin x="187" y="48"/>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7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60" cy="493634"/>
          </a:xfrm>
          <a:prstGeom prst="rect">
            <a:avLst/>
          </a:prstGeom>
        </p:spPr>
        <p:txBody>
          <a:bodyPr vert="horz" lIns="91815" tIns="45907" rIns="91815" bIns="45907" rtlCol="0"/>
          <a:lstStyle>
            <a:lvl1pPr algn="l">
              <a:defRPr sz="1200">
                <a:latin typeface="Arial" panose="020B0604020202020204" pitchFamily="34" charset="0"/>
              </a:defRPr>
            </a:lvl1pPr>
          </a:lstStyle>
          <a:p>
            <a:endParaRPr lang="ru-RU" dirty="0"/>
          </a:p>
        </p:txBody>
      </p:sp>
      <p:sp>
        <p:nvSpPr>
          <p:cNvPr id="3" name="Дата 2"/>
          <p:cNvSpPr>
            <a:spLocks noGrp="1"/>
          </p:cNvSpPr>
          <p:nvPr>
            <p:ph type="dt" idx="1"/>
          </p:nvPr>
        </p:nvSpPr>
        <p:spPr>
          <a:xfrm>
            <a:off x="3850442" y="0"/>
            <a:ext cx="2945660" cy="493634"/>
          </a:xfrm>
          <a:prstGeom prst="rect">
            <a:avLst/>
          </a:prstGeom>
        </p:spPr>
        <p:txBody>
          <a:bodyPr vert="horz" lIns="91815" tIns="45907" rIns="91815" bIns="45907" rtlCol="0"/>
          <a:lstStyle>
            <a:lvl1pPr algn="r">
              <a:defRPr sz="1200">
                <a:latin typeface="Arial" panose="020B0604020202020204" pitchFamily="34" charset="0"/>
              </a:defRPr>
            </a:lvl1pPr>
          </a:lstStyle>
          <a:p>
            <a:fld id="{5A2D5A63-AC5E-4C6A-9BFE-BF4EDA4AABB9}" type="datetimeFigureOut">
              <a:rPr lang="ru-RU" smtClean="0"/>
              <a:pPr/>
              <a:t>21.08.2024</a:t>
            </a:fld>
            <a:endParaRPr lang="ru-RU" dirty="0"/>
          </a:p>
        </p:txBody>
      </p:sp>
      <p:sp>
        <p:nvSpPr>
          <p:cNvPr id="4" name="Образ слайда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815" tIns="45907" rIns="91815" bIns="45907" rtlCol="0" anchor="ctr"/>
          <a:lstStyle/>
          <a:p>
            <a:endParaRPr lang="ru-RU" dirty="0"/>
          </a:p>
        </p:txBody>
      </p:sp>
      <p:sp>
        <p:nvSpPr>
          <p:cNvPr id="5" name="Заметки 4"/>
          <p:cNvSpPr>
            <a:spLocks noGrp="1"/>
          </p:cNvSpPr>
          <p:nvPr>
            <p:ph type="body" sz="quarter" idx="3"/>
          </p:nvPr>
        </p:nvSpPr>
        <p:spPr>
          <a:xfrm>
            <a:off x="679768" y="4689516"/>
            <a:ext cx="5438140" cy="4442699"/>
          </a:xfrm>
          <a:prstGeom prst="rect">
            <a:avLst/>
          </a:prstGeom>
        </p:spPr>
        <p:txBody>
          <a:bodyPr vert="horz" lIns="91815" tIns="45907" rIns="91815" bIns="45907"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9377316"/>
            <a:ext cx="2945660" cy="493634"/>
          </a:xfrm>
          <a:prstGeom prst="rect">
            <a:avLst/>
          </a:prstGeom>
        </p:spPr>
        <p:txBody>
          <a:bodyPr vert="horz" lIns="91815" tIns="45907" rIns="91815" bIns="45907" rtlCol="0" anchor="b"/>
          <a:lstStyle>
            <a:lvl1pPr algn="l">
              <a:defRPr sz="1200">
                <a:latin typeface="Arial" panose="020B0604020202020204" pitchFamily="34" charset="0"/>
              </a:defRPr>
            </a:lvl1pPr>
          </a:lstStyle>
          <a:p>
            <a:endParaRPr lang="ru-RU" dirty="0"/>
          </a:p>
        </p:txBody>
      </p:sp>
      <p:sp>
        <p:nvSpPr>
          <p:cNvPr id="7" name="Номер слайда 6"/>
          <p:cNvSpPr>
            <a:spLocks noGrp="1"/>
          </p:cNvSpPr>
          <p:nvPr>
            <p:ph type="sldNum" sz="quarter" idx="5"/>
          </p:nvPr>
        </p:nvSpPr>
        <p:spPr>
          <a:xfrm>
            <a:off x="3850442" y="9377316"/>
            <a:ext cx="2945660" cy="493634"/>
          </a:xfrm>
          <a:prstGeom prst="rect">
            <a:avLst/>
          </a:prstGeom>
        </p:spPr>
        <p:txBody>
          <a:bodyPr vert="horz" lIns="91815" tIns="45907" rIns="91815" bIns="45907" rtlCol="0" anchor="b"/>
          <a:lstStyle>
            <a:lvl1pPr algn="r">
              <a:defRPr sz="1200">
                <a:latin typeface="Arial" panose="020B0604020202020204" pitchFamily="34" charset="0"/>
              </a:defRPr>
            </a:lvl1pPr>
          </a:lstStyle>
          <a:p>
            <a:fld id="{20C2A4A7-63A4-4736-8259-7D33DD7C58E9}" type="slidenum">
              <a:rPr lang="ru-RU" smtClean="0"/>
              <a:pPr/>
              <a:t>‹#›</a:t>
            </a:fld>
            <a:endParaRPr lang="ru-RU" dirty="0"/>
          </a:p>
        </p:txBody>
      </p:sp>
    </p:spTree>
    <p:extLst>
      <p:ext uri="{BB962C8B-B14F-4D97-AF65-F5344CB8AC3E}">
        <p14:creationId xmlns:p14="http://schemas.microsoft.com/office/powerpoint/2010/main" val="123332326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700463"/>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F269224-BCCF-8646-860C-A1632AA4D66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869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F269224-BCCF-8646-860C-A1632AA4D668}" type="slidenum">
              <a:rPr lang="en-US" smtClean="0"/>
              <a:t>2</a:t>
            </a:fld>
            <a:endParaRPr lang="en-US" dirty="0"/>
          </a:p>
        </p:txBody>
      </p:sp>
    </p:spTree>
    <p:extLst>
      <p:ext uri="{BB962C8B-B14F-4D97-AF65-F5344CB8AC3E}">
        <p14:creationId xmlns:p14="http://schemas.microsoft.com/office/powerpoint/2010/main" val="758672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700463"/>
          </a:xfrm>
        </p:spPr>
      </p:sp>
      <p:sp>
        <p:nvSpPr>
          <p:cNvPr id="3" name="Notes Placeholder 2"/>
          <p:cNvSpPr>
            <a:spLocks noGrp="1"/>
          </p:cNvSpPr>
          <p:nvPr>
            <p:ph type="body" idx="1"/>
          </p:nvPr>
        </p:nvSpPr>
        <p:spPr/>
        <p:txBody>
          <a:bodyPr/>
          <a:lstStyle/>
          <a:p>
            <a:r>
              <a:rPr lang="sv-SE" dirty="0"/>
              <a:t>Front </a:t>
            </a:r>
            <a:r>
              <a:rPr lang="sv-SE" dirty="0" err="1"/>
              <a:t>view</a:t>
            </a:r>
            <a:r>
              <a:rPr lang="sv-SE" dirty="0"/>
              <a:t> and </a:t>
            </a:r>
            <a:r>
              <a:rPr lang="sv-SE" dirty="0" err="1"/>
              <a:t>User</a:t>
            </a:r>
            <a:r>
              <a:rPr lang="sv-SE" dirty="0"/>
              <a:t> Interface</a:t>
            </a:r>
          </a:p>
          <a:p>
            <a:endParaRPr lang="sv-SE"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F269224-BCCF-8646-860C-A1632AA4D66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9502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700463"/>
          </a:xfrm>
        </p:spPr>
      </p:sp>
      <p:sp>
        <p:nvSpPr>
          <p:cNvPr id="3" name="Notes Placeholder 2"/>
          <p:cNvSpPr>
            <a:spLocks noGrp="1"/>
          </p:cNvSpPr>
          <p:nvPr>
            <p:ph type="body" idx="1"/>
          </p:nvPr>
        </p:nvSpPr>
        <p:spPr/>
        <p:txBody>
          <a:bodyPr/>
          <a:lstStyle/>
          <a:p>
            <a:r>
              <a:rPr lang="sv-SE" dirty="0"/>
              <a:t>Front </a:t>
            </a:r>
            <a:r>
              <a:rPr lang="sv-SE" dirty="0" err="1"/>
              <a:t>view</a:t>
            </a:r>
            <a:r>
              <a:rPr lang="sv-SE" dirty="0"/>
              <a:t> and </a:t>
            </a:r>
            <a:r>
              <a:rPr lang="sv-SE" dirty="0" err="1"/>
              <a:t>User</a:t>
            </a:r>
            <a:r>
              <a:rPr lang="sv-SE" dirty="0"/>
              <a:t> Interface</a:t>
            </a:r>
          </a:p>
          <a:p>
            <a:endParaRPr lang="sv-SE"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F269224-BCCF-8646-860C-A1632AA4D66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870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You can also opt choice for an appliances with door-to-door system, also called flat hinge system. With this system, the door is attached to the freezer. Hinges do not connect the kitchen panel to the refrigerator because the panel runs completely on the hinges of the built-in appliances.</a:t>
            </a:r>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Although this system is more difficult to install, this is the most stable door system. You also have the most space with a door-on-door system.</a:t>
            </a:r>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When the door is closed you can see no difference on the outside between the sliding door or door-on-door assembly.</a:t>
            </a:r>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Advantages of a door-to-door system:</a:t>
            </a:r>
            <a:endParaRPr lang="en-GB" sz="1200" kern="1200" dirty="0">
              <a:solidFill>
                <a:schemeClr val="tx1"/>
              </a:solidFill>
              <a:effectLst/>
              <a:ea typeface="+mn-ea"/>
              <a:cs typeface="+mn-cs"/>
            </a:endParaRPr>
          </a:p>
          <a:p>
            <a:pPr marL="171450" indent="-171450">
              <a:buFont typeface="Arial" panose="020B0604020202020204" pitchFamily="34" charset="0"/>
              <a:buChar char="•"/>
            </a:pPr>
            <a:r>
              <a:rPr lang="en-US" sz="1200" kern="1200" dirty="0">
                <a:solidFill>
                  <a:schemeClr val="tx1"/>
                </a:solidFill>
                <a:effectLst/>
                <a:ea typeface="+mn-ea"/>
                <a:cs typeface="+mn-cs"/>
              </a:rPr>
              <a:t>More space when you open the door</a:t>
            </a:r>
            <a:endParaRPr lang="en-GB" sz="1200" kern="1200" dirty="0">
              <a:solidFill>
                <a:schemeClr val="tx1"/>
              </a:solidFill>
              <a:effectLst/>
              <a:ea typeface="+mn-ea"/>
              <a:cs typeface="+mn-cs"/>
            </a:endParaRPr>
          </a:p>
          <a:p>
            <a:pPr marL="171450" indent="-171450">
              <a:buFont typeface="Arial" panose="020B0604020202020204" pitchFamily="34" charset="0"/>
              <a:buChar char="•"/>
            </a:pPr>
            <a:r>
              <a:rPr lang="en-US" sz="1200" kern="1200" dirty="0">
                <a:solidFill>
                  <a:schemeClr val="tx1"/>
                </a:solidFill>
                <a:effectLst/>
                <a:ea typeface="+mn-ea"/>
                <a:cs typeface="+mn-cs"/>
              </a:rPr>
              <a:t>Angle for opening 115°</a:t>
            </a:r>
            <a:endParaRPr lang="en-GB" sz="1200" kern="1200" dirty="0">
              <a:solidFill>
                <a:schemeClr val="tx1"/>
              </a:solidFill>
              <a:effectLs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ea typeface="+mn-ea"/>
                <a:cs typeface="+mn-cs"/>
              </a:rPr>
              <a:t>Gentle self-closing of the door (from 20°</a:t>
            </a:r>
            <a:r>
              <a:rPr lang="en-GB" sz="1200" kern="1200" dirty="0">
                <a:solidFill>
                  <a:schemeClr val="tx1"/>
                </a:solidFill>
                <a:effectLst/>
                <a:ea typeface="+mn-ea"/>
                <a:cs typeface="+mn-cs"/>
              </a:rPr>
              <a:t>)</a:t>
            </a:r>
          </a:p>
          <a:p>
            <a:pPr marL="171450" indent="-171450">
              <a:buFont typeface="Arial" panose="020B0604020202020204" pitchFamily="34" charset="0"/>
              <a:buChar char="•"/>
            </a:pPr>
            <a:r>
              <a:rPr lang="en-US" sz="1200" kern="1200" dirty="0">
                <a:solidFill>
                  <a:schemeClr val="tx1"/>
                </a:solidFill>
                <a:effectLst/>
                <a:ea typeface="+mn-ea"/>
                <a:cs typeface="+mn-cs"/>
              </a:rPr>
              <a:t>Through the use of robust hinges more weight can be carried</a:t>
            </a:r>
            <a:r>
              <a:rPr lang="en-US" sz="1200" kern="1200" baseline="0" dirty="0">
                <a:solidFill>
                  <a:schemeClr val="tx1"/>
                </a:solidFill>
                <a:effectLst/>
                <a:ea typeface="+mn-ea"/>
                <a:cs typeface="+mn-cs"/>
              </a:rPr>
              <a:t> (up to 60kg)</a:t>
            </a:r>
            <a:endParaRPr lang="en-US" sz="1200" kern="1200" dirty="0">
              <a:solidFill>
                <a:schemeClr val="tx1"/>
              </a:solidFill>
              <a:effectLs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u="none" strike="noStrike" kern="1200" baseline="0" dirty="0">
                <a:solidFill>
                  <a:schemeClr val="tx1"/>
                </a:solidFill>
                <a:ea typeface="+mn-ea"/>
                <a:cs typeface="+mn-cs"/>
              </a:rPr>
              <a:t>Kitchen element door does not need a hinge</a:t>
            </a:r>
          </a:p>
          <a:p>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5715FE5-6253-4364-BD55-B6F97072B1F4}"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5208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8742"/>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algn="ctr" defTabSz="1365437"/>
            <a:endParaRPr lang="en-GB" sz="2700" dirty="0">
              <a:solidFill>
                <a:prstClr val="white"/>
              </a:solidFill>
              <a:latin typeface="Arial" panose="020B0604020202020204" pitchFamily="34" charset="0"/>
            </a:endParaRPr>
          </a:p>
        </p:txBody>
      </p:sp>
      <p:sp>
        <p:nvSpPr>
          <p:cNvPr id="19" name="Date Placeholder 3"/>
          <p:cNvSpPr>
            <a:spLocks noGrp="1"/>
          </p:cNvSpPr>
          <p:nvPr>
            <p:ph type="dt" sz="half" idx="10"/>
          </p:nvPr>
        </p:nvSpPr>
        <p:spPr>
          <a:xfrm>
            <a:off x="7652871" y="6422400"/>
            <a:ext cx="965074" cy="247180"/>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p>
            <a:endParaRPr lang="sv-SE">
              <a:solidFill>
                <a:prstClr val="black">
                  <a:tint val="75000"/>
                </a:prstClr>
              </a:solidFill>
            </a:endParaRPr>
          </a:p>
        </p:txBody>
      </p:sp>
      <p:sp>
        <p:nvSpPr>
          <p:cNvPr id="21" name="Title Placeholder 1"/>
          <p:cNvSpPr>
            <a:spLocks noGrp="1"/>
          </p:cNvSpPr>
          <p:nvPr>
            <p:ph type="title"/>
          </p:nvPr>
        </p:nvSpPr>
        <p:spPr>
          <a:xfrm>
            <a:off x="328572" y="404501"/>
            <a:ext cx="10514231" cy="892899"/>
          </a:xfrm>
          <a:prstGeom prst="rect">
            <a:avLst/>
          </a:prstGeom>
        </p:spPr>
        <p:txBody>
          <a:bodyPr vert="horz" lIns="136527" tIns="68264" rIns="136527" bIns="68264" rtlCol="0" anchor="b">
            <a:normAutofit/>
          </a:bodyPr>
          <a:lstStyle>
            <a:lvl1pPr>
              <a:defRPr>
                <a:latin typeface="Arial" panose="020B0604020202020204" pitchFamily="34" charset="0"/>
              </a:defRPr>
            </a:lvl1pPr>
          </a:lstStyle>
          <a:p>
            <a:r>
              <a:rPr lang="en-US" dirty="0"/>
              <a:t>Click to edit Master title style</a:t>
            </a:r>
            <a:endParaRPr lang="sv-SE" dirty="0"/>
          </a:p>
        </p:txBody>
      </p:sp>
      <p:sp>
        <p:nvSpPr>
          <p:cNvPr id="9" name="Subtitle"/>
          <p:cNvSpPr>
            <a:spLocks noGrp="1"/>
          </p:cNvSpPr>
          <p:nvPr>
            <p:ph type="body" sz="quarter" idx="14"/>
          </p:nvPr>
        </p:nvSpPr>
        <p:spPr>
          <a:xfrm>
            <a:off x="328598" y="1297403"/>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23857228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3"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9" name="WhiteRectangle"/>
          <p:cNvSpPr>
            <a:spLocks noGrp="1"/>
          </p:cNvSpPr>
          <p:nvPr>
            <p:ph sz="quarter" idx="17"/>
          </p:nvPr>
        </p:nvSpPr>
        <p:spPr>
          <a:xfrm>
            <a:off x="6061897" y="796051"/>
            <a:ext cx="5662933" cy="5406160"/>
          </a:xfrm>
          <a:prstGeom prst="rect">
            <a:avLst/>
          </a:prstGeom>
          <a:solidFill>
            <a:schemeClr val="bg1">
              <a:alpha val="90000"/>
            </a:schemeClr>
          </a:solidFill>
        </p:spPr>
        <p:txBody>
          <a:bodyPr/>
          <a:lstStyle>
            <a:lvl1pPr marL="0" indent="0">
              <a:buNone/>
              <a:defRPr>
                <a:latin typeface="Arial" panose="020B0604020202020204" pitchFamily="34" charset="0"/>
              </a:defRPr>
            </a:lvl1pPr>
          </a:lstStyle>
          <a:p>
            <a:pPr lvl="0"/>
            <a:endParaRPr lang="en-GB" dirty="0"/>
          </a:p>
        </p:txBody>
      </p:sp>
      <p:sp>
        <p:nvSpPr>
          <p:cNvPr id="23" name="Platshållare för innehåll 2"/>
          <p:cNvSpPr>
            <a:spLocks noGrp="1"/>
          </p:cNvSpPr>
          <p:nvPr>
            <p:ph sz="quarter" idx="15" hasCustomPrompt="1"/>
          </p:nvPr>
        </p:nvSpPr>
        <p:spPr>
          <a:xfrm>
            <a:off x="6394683" y="1127387"/>
            <a:ext cx="4495113" cy="563692"/>
          </a:xfrm>
          <a:prstGeom prst="rect">
            <a:avLst/>
          </a:prstGeom>
        </p:spPr>
        <p:txBody>
          <a:bodyPr vert="horz" wrap="square" lIns="91440" tIns="45720" rIns="91440" bIns="45720" rtlCol="0" anchor="ctr">
            <a:normAutofit/>
          </a:bodyPr>
          <a:lstStyle>
            <a:lvl1pPr marL="0" indent="0">
              <a:buNone/>
              <a:defRPr lang="sv-SE" sz="2400" baseline="0" dirty="0" smtClean="0">
                <a:latin typeface="Arial" panose="020B0604020202020204" pitchFamily="34" charset="0"/>
              </a:defRPr>
            </a:lvl1pPr>
            <a:lvl2pPr>
              <a:defRPr lang="sv-SE" sz="1800" dirty="0" smtClean="0">
                <a:latin typeface="+mn-lt"/>
              </a:defRPr>
            </a:lvl2pPr>
            <a:lvl3pPr>
              <a:defRPr lang="sv-SE" sz="1800" dirty="0" smtClean="0">
                <a:latin typeface="+mn-lt"/>
              </a:defRPr>
            </a:lvl3pPr>
            <a:lvl4pPr>
              <a:defRPr lang="sv-SE" dirty="0" smtClean="0">
                <a:latin typeface="+mn-lt"/>
              </a:defRPr>
            </a:lvl4pPr>
            <a:lvl5pPr>
              <a:defRPr lang="en-GB" dirty="0">
                <a:latin typeface="+mn-lt"/>
              </a:defRPr>
            </a:lvl5pPr>
          </a:lstStyle>
          <a:p>
            <a:pPr marL="0" lvl="0"/>
            <a:r>
              <a:rPr lang="sv-SE" dirty="0" err="1"/>
              <a:t>Click</a:t>
            </a:r>
            <a:r>
              <a:rPr lang="sv-SE" dirty="0"/>
              <a:t> to </a:t>
            </a:r>
            <a:r>
              <a:rPr lang="sv-SE" dirty="0" err="1"/>
              <a:t>edit</a:t>
            </a:r>
            <a:r>
              <a:rPr lang="sv-SE" dirty="0"/>
              <a:t> Page </a:t>
            </a:r>
            <a:r>
              <a:rPr lang="sv-SE" dirty="0" err="1"/>
              <a:t>Title</a:t>
            </a:r>
            <a:endParaRPr lang="en-GB" dirty="0"/>
          </a:p>
        </p:txBody>
      </p:sp>
      <p:sp>
        <p:nvSpPr>
          <p:cNvPr id="24" name="Platshållare för text 15"/>
          <p:cNvSpPr>
            <a:spLocks noGrp="1"/>
          </p:cNvSpPr>
          <p:nvPr>
            <p:ph type="body" sz="quarter" idx="16" hasCustomPrompt="1"/>
          </p:nvPr>
        </p:nvSpPr>
        <p:spPr>
          <a:xfrm>
            <a:off x="6394683" y="1783198"/>
            <a:ext cx="4633309" cy="4129935"/>
          </a:xfrm>
          <a:prstGeom prst="rect">
            <a:avLst/>
          </a:prstGeom>
        </p:spPr>
        <p:txBody>
          <a:bodyPr vert="horz" wrap="square" lIns="91440" tIns="45720" rIns="91440" bIns="45720" rtlCol="0" anchor="b">
            <a:noAutofit/>
          </a:bodyPr>
          <a:lstStyle>
            <a:lvl1pPr marL="0" indent="0">
              <a:lnSpc>
                <a:spcPts val="2200"/>
              </a:lnSpc>
              <a:buNone/>
              <a:defRPr lang="sv-SE" sz="1400" smtClean="0">
                <a:latin typeface="Arial" panose="020B0604020202020204" pitchFamily="34" charset="0"/>
              </a:defRPr>
            </a:lvl1pPr>
            <a:lvl2pPr marL="228600" indent="0">
              <a:buNone/>
              <a:defRPr lang="sv-SE" sz="1800" smtClean="0">
                <a:latin typeface="+mn-lt"/>
              </a:defRPr>
            </a:lvl2pPr>
            <a:lvl3pPr marL="685800" indent="0">
              <a:buNone/>
              <a:defRPr lang="sv-SE" sz="1800" smtClean="0">
                <a:latin typeface="+mn-lt"/>
              </a:defRPr>
            </a:lvl3pPr>
            <a:lvl4pPr marL="1143000" indent="0">
              <a:buNone/>
              <a:defRPr lang="sv-SE" smtClean="0">
                <a:latin typeface="+mn-lt"/>
              </a:defRPr>
            </a:lvl4pPr>
            <a:lvl5pPr marL="1600200" indent="0">
              <a:buNone/>
              <a:defRPr lang="en-GB">
                <a:latin typeface="+mn-lt"/>
              </a:defRPr>
            </a:lvl5pPr>
          </a:lstStyle>
          <a:p>
            <a:pPr marL="0" lvl="0">
              <a:lnSpc>
                <a:spcPts val="2000"/>
              </a:lnSpc>
              <a:spcAft>
                <a:spcPts val="1200"/>
              </a:spcAft>
            </a:pPr>
            <a:r>
              <a:rPr lang="sv-SE" dirty="0" err="1"/>
              <a:t>Click</a:t>
            </a:r>
            <a:r>
              <a:rPr lang="sv-SE" dirty="0"/>
              <a:t> to </a:t>
            </a:r>
            <a:r>
              <a:rPr lang="sv-SE" dirty="0" err="1"/>
              <a:t>edit</a:t>
            </a:r>
            <a:r>
              <a:rPr lang="sv-SE" dirty="0"/>
              <a:t> </a:t>
            </a:r>
            <a:r>
              <a:rPr lang="sv-SE" dirty="0" err="1"/>
              <a:t>content</a:t>
            </a:r>
            <a:endParaRPr lang="sv-SE" dirty="0"/>
          </a:p>
        </p:txBody>
      </p:sp>
      <p:sp>
        <p:nvSpPr>
          <p:cNvPr id="13" name="Subtitle"/>
          <p:cNvSpPr>
            <a:spLocks noGrp="1"/>
          </p:cNvSpPr>
          <p:nvPr>
            <p:ph type="body" sz="quarter" idx="14" hasCustomPrompt="1"/>
          </p:nvPr>
        </p:nvSpPr>
        <p:spPr>
          <a:xfrm>
            <a:off x="202012" y="1325894"/>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an </a:t>
            </a:r>
            <a:r>
              <a:rPr lang="sv-SE" dirty="0" err="1"/>
              <a:t>write</a:t>
            </a:r>
            <a:r>
              <a:rPr lang="sv-SE" dirty="0"/>
              <a:t>: </a:t>
            </a:r>
            <a:r>
              <a:rPr lang="sv-SE" dirty="0" err="1"/>
              <a:t>About</a:t>
            </a:r>
            <a:r>
              <a:rPr lang="sv-SE" dirty="0"/>
              <a:t> </a:t>
            </a:r>
            <a:r>
              <a:rPr lang="sv-SE" dirty="0" err="1"/>
              <a:t>this</a:t>
            </a:r>
            <a:r>
              <a:rPr lang="sv-SE" dirty="0"/>
              <a:t> Academy Presentation</a:t>
            </a:r>
            <a:endParaRPr lang="en-GB" dirty="0"/>
          </a:p>
        </p:txBody>
      </p:sp>
      <p:sp>
        <p:nvSpPr>
          <p:cNvPr id="14" name="Title"/>
          <p:cNvSpPr>
            <a:spLocks noGrp="1"/>
          </p:cNvSpPr>
          <p:nvPr>
            <p:ph type="title" hasCustomPrompt="1"/>
          </p:nvPr>
        </p:nvSpPr>
        <p:spPr>
          <a:xfrm>
            <a:off x="202010" y="0"/>
            <a:ext cx="5657899" cy="1325870"/>
          </a:xfrm>
          <a:prstGeom prst="rect">
            <a:avLst/>
          </a:prstGeom>
        </p:spPr>
        <p:txBody>
          <a:bodyPr anchor="b"/>
          <a:lstStyle>
            <a:lvl1pPr>
              <a:defRPr baseline="0">
                <a:solidFill>
                  <a:schemeClr val="bg1"/>
                </a:solidFill>
                <a:latin typeface="Arial" panose="020B0604020202020204" pitchFamily="34" charset="0"/>
              </a:defRPr>
            </a:lvl1pPr>
          </a:lstStyle>
          <a:p>
            <a:r>
              <a:rPr lang="en-US" dirty="0"/>
              <a:t>Click and write: Introduction</a:t>
            </a:r>
          </a:p>
        </p:txBody>
      </p:sp>
    </p:spTree>
    <p:extLst>
      <p:ext uri="{BB962C8B-B14F-4D97-AF65-F5344CB8AC3E}">
        <p14:creationId xmlns:p14="http://schemas.microsoft.com/office/powerpoint/2010/main" val="212536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continu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3"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12" name="WhiteRectangle"/>
          <p:cNvSpPr>
            <a:spLocks noGrp="1"/>
          </p:cNvSpPr>
          <p:nvPr>
            <p:ph sz="quarter" idx="17"/>
          </p:nvPr>
        </p:nvSpPr>
        <p:spPr>
          <a:xfrm>
            <a:off x="6061897" y="796051"/>
            <a:ext cx="5662933" cy="5406160"/>
          </a:xfrm>
          <a:prstGeom prst="rect">
            <a:avLst/>
          </a:prstGeom>
          <a:solidFill>
            <a:schemeClr val="bg1">
              <a:alpha val="90000"/>
            </a:schemeClr>
          </a:solidFill>
        </p:spPr>
        <p:txBody>
          <a:bodyPr/>
          <a:lstStyle>
            <a:lvl1pPr marL="0" indent="0">
              <a:buNone/>
              <a:defRPr>
                <a:latin typeface="Arial" panose="020B0604020202020204" pitchFamily="34" charset="0"/>
              </a:defRPr>
            </a:lvl1pPr>
          </a:lstStyle>
          <a:p>
            <a:pPr lvl="0"/>
            <a:endParaRPr lang="en-GB" dirty="0"/>
          </a:p>
        </p:txBody>
      </p:sp>
      <p:sp>
        <p:nvSpPr>
          <p:cNvPr id="25" name="Right Arrow 24">
            <a:hlinkClick r:id="" action="ppaction://hlinkshowjump?jump=nextslide"/>
          </p:cNvPr>
          <p:cNvSpPr/>
          <p:nvPr userDrawn="1"/>
        </p:nvSpPr>
        <p:spPr>
          <a:xfrm>
            <a:off x="11225933" y="5828491"/>
            <a:ext cx="300931" cy="289316"/>
          </a:xfrm>
          <a:prstGeom prst="rightArrow">
            <a:avLst>
              <a:gd name="adj1" fmla="val 8328"/>
              <a:gd name="adj2" fmla="val 242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dirty="0">
              <a:solidFill>
                <a:prstClr val="white"/>
              </a:solidFill>
              <a:latin typeface="Arial" panose="020B0604020202020204" pitchFamily="34" charset="0"/>
            </a:endParaRPr>
          </a:p>
        </p:txBody>
      </p:sp>
      <p:sp>
        <p:nvSpPr>
          <p:cNvPr id="28" name="Platshållare för innehåll 2"/>
          <p:cNvSpPr>
            <a:spLocks noGrp="1"/>
          </p:cNvSpPr>
          <p:nvPr>
            <p:ph sz="quarter" idx="15" hasCustomPrompt="1"/>
          </p:nvPr>
        </p:nvSpPr>
        <p:spPr>
          <a:xfrm>
            <a:off x="6394683" y="1127387"/>
            <a:ext cx="4495113" cy="563692"/>
          </a:xfrm>
          <a:prstGeom prst="rect">
            <a:avLst/>
          </a:prstGeom>
        </p:spPr>
        <p:txBody>
          <a:bodyPr vert="horz" wrap="square" lIns="91440" tIns="45720" rIns="91440" bIns="45720" rtlCol="0" anchor="ctr">
            <a:normAutofit/>
          </a:bodyPr>
          <a:lstStyle>
            <a:lvl1pPr marL="0" indent="0">
              <a:buNone/>
              <a:defRPr lang="sv-SE" sz="2400" baseline="0" dirty="0" smtClean="0">
                <a:latin typeface="Arial" panose="020B0604020202020204" pitchFamily="34" charset="0"/>
              </a:defRPr>
            </a:lvl1pPr>
            <a:lvl2pPr>
              <a:defRPr lang="sv-SE" sz="1800" dirty="0" smtClean="0">
                <a:latin typeface="+mn-lt"/>
              </a:defRPr>
            </a:lvl2pPr>
            <a:lvl3pPr>
              <a:defRPr lang="sv-SE" sz="1800" dirty="0" smtClean="0">
                <a:latin typeface="+mn-lt"/>
              </a:defRPr>
            </a:lvl3pPr>
            <a:lvl4pPr>
              <a:defRPr lang="sv-SE" dirty="0" smtClean="0">
                <a:latin typeface="+mn-lt"/>
              </a:defRPr>
            </a:lvl4pPr>
            <a:lvl5pPr>
              <a:defRPr lang="en-GB" dirty="0">
                <a:latin typeface="+mn-lt"/>
              </a:defRPr>
            </a:lvl5pPr>
          </a:lstStyle>
          <a:p>
            <a:pPr marL="0" lvl="0"/>
            <a:r>
              <a:rPr lang="sv-SE" dirty="0" err="1"/>
              <a:t>Click</a:t>
            </a:r>
            <a:r>
              <a:rPr lang="sv-SE" dirty="0"/>
              <a:t> to </a:t>
            </a:r>
            <a:r>
              <a:rPr lang="sv-SE" dirty="0" err="1"/>
              <a:t>edit</a:t>
            </a:r>
            <a:r>
              <a:rPr lang="sv-SE" dirty="0"/>
              <a:t> Page </a:t>
            </a:r>
            <a:r>
              <a:rPr lang="sv-SE" dirty="0" err="1"/>
              <a:t>Title</a:t>
            </a:r>
            <a:endParaRPr lang="en-GB" dirty="0"/>
          </a:p>
        </p:txBody>
      </p:sp>
      <p:sp>
        <p:nvSpPr>
          <p:cNvPr id="29" name="Platshållare för text 15"/>
          <p:cNvSpPr>
            <a:spLocks noGrp="1"/>
          </p:cNvSpPr>
          <p:nvPr>
            <p:ph type="body" sz="quarter" idx="16" hasCustomPrompt="1"/>
          </p:nvPr>
        </p:nvSpPr>
        <p:spPr>
          <a:xfrm>
            <a:off x="6394683" y="1783198"/>
            <a:ext cx="4633309" cy="4129935"/>
          </a:xfrm>
          <a:prstGeom prst="rect">
            <a:avLst/>
          </a:prstGeom>
        </p:spPr>
        <p:txBody>
          <a:bodyPr vert="horz" wrap="square" lIns="91440" tIns="45720" rIns="91440" bIns="45720" rtlCol="0" anchor="b">
            <a:noAutofit/>
          </a:bodyPr>
          <a:lstStyle>
            <a:lvl1pPr marL="0" indent="0">
              <a:lnSpc>
                <a:spcPts val="2200"/>
              </a:lnSpc>
              <a:buNone/>
              <a:defRPr lang="sv-SE" sz="1400" smtClean="0">
                <a:latin typeface="Arial" panose="020B0604020202020204" pitchFamily="34" charset="0"/>
              </a:defRPr>
            </a:lvl1pPr>
            <a:lvl2pPr marL="228600" indent="0">
              <a:buNone/>
              <a:defRPr lang="sv-SE" sz="1800" smtClean="0">
                <a:latin typeface="+mn-lt"/>
              </a:defRPr>
            </a:lvl2pPr>
            <a:lvl3pPr marL="685800" indent="0">
              <a:buNone/>
              <a:defRPr lang="sv-SE" sz="1800" smtClean="0">
                <a:latin typeface="+mn-lt"/>
              </a:defRPr>
            </a:lvl3pPr>
            <a:lvl4pPr marL="1143000" indent="0">
              <a:buNone/>
              <a:defRPr lang="sv-SE" smtClean="0">
                <a:latin typeface="+mn-lt"/>
              </a:defRPr>
            </a:lvl4pPr>
            <a:lvl5pPr marL="1600200" indent="0">
              <a:buNone/>
              <a:defRPr lang="en-GB">
                <a:latin typeface="+mn-lt"/>
              </a:defRPr>
            </a:lvl5pPr>
          </a:lstStyle>
          <a:p>
            <a:pPr marL="0" lvl="0">
              <a:lnSpc>
                <a:spcPts val="2000"/>
              </a:lnSpc>
              <a:spcAft>
                <a:spcPts val="1200"/>
              </a:spcAft>
            </a:pPr>
            <a:r>
              <a:rPr lang="sv-SE" dirty="0" err="1"/>
              <a:t>Click</a:t>
            </a:r>
            <a:r>
              <a:rPr lang="sv-SE" dirty="0"/>
              <a:t> to </a:t>
            </a:r>
            <a:r>
              <a:rPr lang="sv-SE" dirty="0" err="1"/>
              <a:t>edit</a:t>
            </a:r>
            <a:r>
              <a:rPr lang="sv-SE" dirty="0"/>
              <a:t> </a:t>
            </a:r>
            <a:r>
              <a:rPr lang="sv-SE" dirty="0" err="1"/>
              <a:t>content</a:t>
            </a:r>
            <a:endParaRPr lang="sv-SE" dirty="0"/>
          </a:p>
        </p:txBody>
      </p:sp>
      <p:sp>
        <p:nvSpPr>
          <p:cNvPr id="18" name="Subtitle"/>
          <p:cNvSpPr>
            <a:spLocks noGrp="1"/>
          </p:cNvSpPr>
          <p:nvPr>
            <p:ph type="body" sz="quarter" idx="14" hasCustomPrompt="1"/>
          </p:nvPr>
        </p:nvSpPr>
        <p:spPr>
          <a:xfrm>
            <a:off x="202012" y="1325894"/>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an </a:t>
            </a:r>
            <a:r>
              <a:rPr lang="sv-SE" dirty="0" err="1"/>
              <a:t>write</a:t>
            </a:r>
            <a:r>
              <a:rPr lang="sv-SE" dirty="0"/>
              <a:t>: </a:t>
            </a:r>
            <a:r>
              <a:rPr lang="sv-SE" dirty="0" err="1"/>
              <a:t>About</a:t>
            </a:r>
            <a:r>
              <a:rPr lang="sv-SE" dirty="0"/>
              <a:t> </a:t>
            </a:r>
            <a:r>
              <a:rPr lang="sv-SE" dirty="0" err="1"/>
              <a:t>this</a:t>
            </a:r>
            <a:r>
              <a:rPr lang="sv-SE" dirty="0"/>
              <a:t> Academy Presentation</a:t>
            </a:r>
            <a:endParaRPr lang="en-GB" dirty="0"/>
          </a:p>
        </p:txBody>
      </p:sp>
      <p:sp>
        <p:nvSpPr>
          <p:cNvPr id="19" name="Title"/>
          <p:cNvSpPr>
            <a:spLocks noGrp="1"/>
          </p:cNvSpPr>
          <p:nvPr>
            <p:ph type="title" hasCustomPrompt="1"/>
          </p:nvPr>
        </p:nvSpPr>
        <p:spPr>
          <a:xfrm>
            <a:off x="202010" y="0"/>
            <a:ext cx="5657899" cy="1325870"/>
          </a:xfrm>
          <a:prstGeom prst="rect">
            <a:avLst/>
          </a:prstGeom>
        </p:spPr>
        <p:txBody>
          <a:bodyPr anchor="b"/>
          <a:lstStyle>
            <a:lvl1pPr>
              <a:defRPr baseline="0">
                <a:solidFill>
                  <a:schemeClr val="bg1"/>
                </a:solidFill>
                <a:latin typeface="Arial" panose="020B0604020202020204" pitchFamily="34" charset="0"/>
              </a:defRPr>
            </a:lvl1pPr>
          </a:lstStyle>
          <a:p>
            <a:r>
              <a:rPr lang="en-US" dirty="0"/>
              <a:t>Click and write: Introduction</a:t>
            </a:r>
          </a:p>
        </p:txBody>
      </p:sp>
    </p:spTree>
    <p:extLst>
      <p:ext uri="{BB962C8B-B14F-4D97-AF65-F5344CB8AC3E}">
        <p14:creationId xmlns:p14="http://schemas.microsoft.com/office/powerpoint/2010/main" val="817615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clos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3"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17" name="Subtitle"/>
          <p:cNvSpPr>
            <a:spLocks noGrp="1"/>
          </p:cNvSpPr>
          <p:nvPr>
            <p:ph type="body" sz="quarter" idx="14" hasCustomPrompt="1"/>
          </p:nvPr>
        </p:nvSpPr>
        <p:spPr>
          <a:xfrm>
            <a:off x="202012" y="1325894"/>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an </a:t>
            </a:r>
            <a:r>
              <a:rPr lang="sv-SE" dirty="0" err="1"/>
              <a:t>write</a:t>
            </a:r>
            <a:r>
              <a:rPr lang="sv-SE" dirty="0"/>
              <a:t>: </a:t>
            </a:r>
            <a:r>
              <a:rPr lang="sv-SE" dirty="0" err="1"/>
              <a:t>About</a:t>
            </a:r>
            <a:r>
              <a:rPr lang="sv-SE" dirty="0"/>
              <a:t> </a:t>
            </a:r>
            <a:r>
              <a:rPr lang="sv-SE" dirty="0" err="1"/>
              <a:t>this</a:t>
            </a:r>
            <a:r>
              <a:rPr lang="sv-SE" dirty="0"/>
              <a:t> Academy Presentation</a:t>
            </a:r>
            <a:endParaRPr lang="en-GB" dirty="0"/>
          </a:p>
        </p:txBody>
      </p:sp>
      <p:sp>
        <p:nvSpPr>
          <p:cNvPr id="18" name="Title"/>
          <p:cNvSpPr>
            <a:spLocks noGrp="1"/>
          </p:cNvSpPr>
          <p:nvPr>
            <p:ph type="title" hasCustomPrompt="1"/>
          </p:nvPr>
        </p:nvSpPr>
        <p:spPr>
          <a:xfrm>
            <a:off x="202010" y="0"/>
            <a:ext cx="5657899" cy="1325870"/>
          </a:xfrm>
          <a:prstGeom prst="rect">
            <a:avLst/>
          </a:prstGeom>
        </p:spPr>
        <p:txBody>
          <a:bodyPr anchor="b"/>
          <a:lstStyle>
            <a:lvl1pPr>
              <a:defRPr baseline="0">
                <a:solidFill>
                  <a:schemeClr val="bg1"/>
                </a:solidFill>
                <a:latin typeface="Arial" panose="020B0604020202020204" pitchFamily="34" charset="0"/>
              </a:defRPr>
            </a:lvl1pPr>
          </a:lstStyle>
          <a:p>
            <a:r>
              <a:rPr lang="en-US" dirty="0"/>
              <a:t>Click and write: Introduction</a:t>
            </a:r>
          </a:p>
        </p:txBody>
      </p:sp>
      <p:sp>
        <p:nvSpPr>
          <p:cNvPr id="19" name="WhiteRectangle"/>
          <p:cNvSpPr>
            <a:spLocks noGrp="1"/>
          </p:cNvSpPr>
          <p:nvPr>
            <p:ph sz="quarter" idx="17"/>
          </p:nvPr>
        </p:nvSpPr>
        <p:spPr>
          <a:xfrm>
            <a:off x="6061897" y="796051"/>
            <a:ext cx="5662933" cy="5406160"/>
          </a:xfrm>
          <a:prstGeom prst="rect">
            <a:avLst/>
          </a:prstGeom>
          <a:solidFill>
            <a:schemeClr val="bg1">
              <a:alpha val="90000"/>
            </a:schemeClr>
          </a:solidFill>
        </p:spPr>
        <p:txBody>
          <a:bodyPr/>
          <a:lstStyle>
            <a:lvl1pPr marL="0" indent="0">
              <a:buNone/>
              <a:defRPr>
                <a:latin typeface="Arial" panose="020B0604020202020204" pitchFamily="34" charset="0"/>
              </a:defRPr>
            </a:lvl1pPr>
          </a:lstStyle>
          <a:p>
            <a:pPr lvl="0"/>
            <a:endParaRPr lang="en-GB" dirty="0"/>
          </a:p>
        </p:txBody>
      </p:sp>
      <p:sp>
        <p:nvSpPr>
          <p:cNvPr id="20" name="Platshållare för innehåll 2"/>
          <p:cNvSpPr>
            <a:spLocks noGrp="1"/>
          </p:cNvSpPr>
          <p:nvPr>
            <p:ph sz="quarter" idx="15" hasCustomPrompt="1"/>
          </p:nvPr>
        </p:nvSpPr>
        <p:spPr>
          <a:xfrm>
            <a:off x="6394683" y="1127387"/>
            <a:ext cx="4495113" cy="563692"/>
          </a:xfrm>
          <a:prstGeom prst="rect">
            <a:avLst/>
          </a:prstGeom>
        </p:spPr>
        <p:txBody>
          <a:bodyPr vert="horz" wrap="square" lIns="91440" tIns="45720" rIns="91440" bIns="45720" rtlCol="0" anchor="ctr">
            <a:normAutofit/>
          </a:bodyPr>
          <a:lstStyle>
            <a:lvl1pPr marL="0" indent="0">
              <a:buNone/>
              <a:defRPr lang="sv-SE" sz="2400" baseline="0" dirty="0" smtClean="0">
                <a:latin typeface="Arial" panose="020B0604020202020204" pitchFamily="34" charset="0"/>
              </a:defRPr>
            </a:lvl1pPr>
            <a:lvl2pPr>
              <a:defRPr lang="sv-SE" sz="1800" dirty="0" smtClean="0">
                <a:latin typeface="+mn-lt"/>
              </a:defRPr>
            </a:lvl2pPr>
            <a:lvl3pPr>
              <a:defRPr lang="sv-SE" sz="1800" dirty="0" smtClean="0">
                <a:latin typeface="+mn-lt"/>
              </a:defRPr>
            </a:lvl3pPr>
            <a:lvl4pPr>
              <a:defRPr lang="sv-SE" dirty="0" smtClean="0">
                <a:latin typeface="+mn-lt"/>
              </a:defRPr>
            </a:lvl4pPr>
            <a:lvl5pPr>
              <a:defRPr lang="en-GB" dirty="0">
                <a:latin typeface="+mn-lt"/>
              </a:defRPr>
            </a:lvl5pPr>
          </a:lstStyle>
          <a:p>
            <a:pPr marL="0" lvl="0"/>
            <a:r>
              <a:rPr lang="sv-SE" dirty="0" err="1"/>
              <a:t>Click</a:t>
            </a:r>
            <a:r>
              <a:rPr lang="sv-SE" dirty="0"/>
              <a:t> to </a:t>
            </a:r>
            <a:r>
              <a:rPr lang="sv-SE" dirty="0" err="1"/>
              <a:t>edit</a:t>
            </a:r>
            <a:r>
              <a:rPr lang="sv-SE" dirty="0"/>
              <a:t> Page </a:t>
            </a:r>
            <a:r>
              <a:rPr lang="sv-SE" dirty="0" err="1"/>
              <a:t>Title</a:t>
            </a:r>
            <a:endParaRPr lang="en-GB" dirty="0"/>
          </a:p>
        </p:txBody>
      </p:sp>
      <p:sp>
        <p:nvSpPr>
          <p:cNvPr id="21" name="Platshållare för text 15"/>
          <p:cNvSpPr>
            <a:spLocks noGrp="1"/>
          </p:cNvSpPr>
          <p:nvPr>
            <p:ph type="body" sz="quarter" idx="16" hasCustomPrompt="1"/>
          </p:nvPr>
        </p:nvSpPr>
        <p:spPr>
          <a:xfrm>
            <a:off x="6394683" y="1783198"/>
            <a:ext cx="4633309" cy="4129935"/>
          </a:xfrm>
          <a:prstGeom prst="rect">
            <a:avLst/>
          </a:prstGeom>
        </p:spPr>
        <p:txBody>
          <a:bodyPr vert="horz" wrap="square" lIns="91440" tIns="45720" rIns="91440" bIns="45720" rtlCol="0" anchor="b">
            <a:noAutofit/>
          </a:bodyPr>
          <a:lstStyle>
            <a:lvl1pPr marL="0" indent="0">
              <a:lnSpc>
                <a:spcPts val="2200"/>
              </a:lnSpc>
              <a:buNone/>
              <a:defRPr lang="sv-SE" sz="1400" smtClean="0">
                <a:latin typeface="Arial" panose="020B0604020202020204" pitchFamily="34" charset="0"/>
              </a:defRPr>
            </a:lvl1pPr>
            <a:lvl2pPr marL="228600" indent="0">
              <a:buNone/>
              <a:defRPr lang="sv-SE" sz="1800" smtClean="0">
                <a:latin typeface="+mn-lt"/>
              </a:defRPr>
            </a:lvl2pPr>
            <a:lvl3pPr marL="685800" indent="0">
              <a:buNone/>
              <a:defRPr lang="sv-SE" sz="1800" smtClean="0">
                <a:latin typeface="+mn-lt"/>
              </a:defRPr>
            </a:lvl3pPr>
            <a:lvl4pPr marL="1143000" indent="0">
              <a:buNone/>
              <a:defRPr lang="sv-SE" smtClean="0">
                <a:latin typeface="+mn-lt"/>
              </a:defRPr>
            </a:lvl4pPr>
            <a:lvl5pPr marL="1600200" indent="0">
              <a:buNone/>
              <a:defRPr lang="en-GB">
                <a:latin typeface="+mn-lt"/>
              </a:defRPr>
            </a:lvl5pPr>
          </a:lstStyle>
          <a:p>
            <a:pPr marL="0" lvl="0">
              <a:lnSpc>
                <a:spcPts val="2000"/>
              </a:lnSpc>
              <a:spcAft>
                <a:spcPts val="1200"/>
              </a:spcAft>
            </a:pPr>
            <a:r>
              <a:rPr lang="sv-SE" dirty="0" err="1"/>
              <a:t>Click</a:t>
            </a:r>
            <a:r>
              <a:rPr lang="sv-SE" dirty="0"/>
              <a:t> to </a:t>
            </a:r>
            <a:r>
              <a:rPr lang="sv-SE" dirty="0" err="1"/>
              <a:t>edit</a:t>
            </a:r>
            <a:r>
              <a:rPr lang="sv-SE" dirty="0"/>
              <a:t> </a:t>
            </a:r>
            <a:r>
              <a:rPr lang="sv-SE" dirty="0" err="1"/>
              <a:t>content</a:t>
            </a:r>
            <a:endParaRPr lang="sv-SE" dirty="0"/>
          </a:p>
        </p:txBody>
      </p:sp>
      <p:sp>
        <p:nvSpPr>
          <p:cNvPr id="31"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b="1" dirty="0">
              <a:solidFill>
                <a:prstClr val="white"/>
              </a:solidFill>
              <a:latin typeface="Arial" panose="020B0604020202020204" pitchFamily="34" charset="0"/>
            </a:endParaRPr>
          </a:p>
        </p:txBody>
      </p:sp>
    </p:spTree>
    <p:extLst>
      <p:ext uri="{BB962C8B-B14F-4D97-AF65-F5344CB8AC3E}">
        <p14:creationId xmlns:p14="http://schemas.microsoft.com/office/powerpoint/2010/main" val="9127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page">
    <p:spTree>
      <p:nvGrpSpPr>
        <p:cNvPr id="1" name=""/>
        <p:cNvGrpSpPr/>
        <p:nvPr/>
      </p:nvGrpSpPr>
      <p:grpSpPr>
        <a:xfrm>
          <a:off x="0" y="0"/>
          <a:ext cx="0" cy="0"/>
          <a:chOff x="0" y="0"/>
          <a:chExt cx="0" cy="0"/>
        </a:xfrm>
      </p:grpSpPr>
      <p:sp>
        <p:nvSpPr>
          <p:cNvPr id="17" name="Picture Placeholder 9"/>
          <p:cNvSpPr>
            <a:spLocks noGrp="1"/>
          </p:cNvSpPr>
          <p:nvPr>
            <p:ph type="pic" sz="quarter" idx="10"/>
          </p:nvPr>
        </p:nvSpPr>
        <p:spPr>
          <a:xfrm>
            <a:off x="22"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11" name="Title Placeholder 1"/>
          <p:cNvSpPr>
            <a:spLocks noGrp="1"/>
          </p:cNvSpPr>
          <p:nvPr>
            <p:ph type="title" hasCustomPrompt="1"/>
          </p:nvPr>
        </p:nvSpPr>
        <p:spPr>
          <a:xfrm>
            <a:off x="328570" y="404498"/>
            <a:ext cx="10514231" cy="892899"/>
          </a:xfrm>
          <a:prstGeom prst="rect">
            <a:avLst/>
          </a:prstGeom>
        </p:spPr>
        <p:txBody>
          <a:bodyPr vert="horz" lIns="91440" tIns="45720" rIns="91440" bIns="45720" rtlCol="0" anchor="b">
            <a:normAutofit/>
          </a:bodyPr>
          <a:lstStyle>
            <a:lvl1pPr>
              <a:defRPr>
                <a:solidFill>
                  <a:schemeClr val="bg1"/>
                </a:solidFill>
                <a:latin typeface="Arial" panose="020B0604020202020204" pitchFamily="34" charset="0"/>
              </a:defRPr>
            </a:lvl1pPr>
          </a:lstStyle>
          <a:p>
            <a:r>
              <a:rPr lang="en-US" dirty="0"/>
              <a:t>Click to edit Master title style “ ASKO Academy”</a:t>
            </a:r>
            <a:endParaRPr lang="sv-SE" dirty="0"/>
          </a:p>
        </p:txBody>
      </p:sp>
      <p:sp>
        <p:nvSpPr>
          <p:cNvPr id="12" name="Subtitle"/>
          <p:cNvSpPr>
            <a:spLocks noGrp="1"/>
          </p:cNvSpPr>
          <p:nvPr>
            <p:ph type="body" sz="quarter" idx="14" hasCustomPrompt="1"/>
          </p:nvPr>
        </p:nvSpPr>
        <p:spPr>
          <a:xfrm>
            <a:off x="328570" y="1297398"/>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to </a:t>
            </a:r>
            <a:r>
              <a:rPr lang="sv-SE" dirty="0" err="1"/>
              <a:t>edit</a:t>
            </a:r>
            <a:r>
              <a:rPr lang="sv-SE" dirty="0"/>
              <a:t>: </a:t>
            </a:r>
            <a:r>
              <a:rPr lang="sv-SE" dirty="0" err="1"/>
              <a:t>Name</a:t>
            </a:r>
            <a:r>
              <a:rPr lang="sv-SE" dirty="0"/>
              <a:t> </a:t>
            </a:r>
            <a:r>
              <a:rPr lang="sv-SE" dirty="0" err="1"/>
              <a:t>of</a:t>
            </a:r>
            <a:r>
              <a:rPr lang="sv-SE" dirty="0"/>
              <a:t> presentation ” Pro </a:t>
            </a:r>
            <a:r>
              <a:rPr lang="sv-SE" dirty="0" err="1"/>
              <a:t>Home</a:t>
            </a:r>
            <a:r>
              <a:rPr lang="sv-SE" dirty="0"/>
              <a:t> xxx”</a:t>
            </a:r>
            <a:endParaRPr lang="en-GB" dirty="0"/>
          </a:p>
        </p:txBody>
      </p:sp>
    </p:spTree>
    <p:extLst>
      <p:ext uri="{BB962C8B-B14F-4D97-AF65-F5344CB8AC3E}">
        <p14:creationId xmlns:p14="http://schemas.microsoft.com/office/powerpoint/2010/main" val="24887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9" name="WhiteRectangle"/>
          <p:cNvSpPr>
            <a:spLocks noGrp="1"/>
          </p:cNvSpPr>
          <p:nvPr>
            <p:ph sz="quarter" idx="17"/>
          </p:nvPr>
        </p:nvSpPr>
        <p:spPr>
          <a:xfrm>
            <a:off x="6061896" y="796051"/>
            <a:ext cx="5662933" cy="5406160"/>
          </a:xfrm>
          <a:prstGeom prst="rect">
            <a:avLst/>
          </a:prstGeom>
          <a:solidFill>
            <a:schemeClr val="bg1">
              <a:alpha val="90000"/>
            </a:schemeClr>
          </a:solidFill>
        </p:spPr>
        <p:txBody>
          <a:bodyPr/>
          <a:lstStyle>
            <a:lvl1pPr marL="0" indent="0">
              <a:buNone/>
              <a:defRPr>
                <a:latin typeface="Arial" panose="020B0604020202020204" pitchFamily="34" charset="0"/>
              </a:defRPr>
            </a:lvl1pPr>
          </a:lstStyle>
          <a:p>
            <a:pPr lvl="0"/>
            <a:endParaRPr lang="en-GB" dirty="0"/>
          </a:p>
        </p:txBody>
      </p:sp>
      <p:sp>
        <p:nvSpPr>
          <p:cNvPr id="23" name="Platshållare för innehåll 2"/>
          <p:cNvSpPr>
            <a:spLocks noGrp="1"/>
          </p:cNvSpPr>
          <p:nvPr>
            <p:ph sz="quarter" idx="15" hasCustomPrompt="1"/>
          </p:nvPr>
        </p:nvSpPr>
        <p:spPr>
          <a:xfrm>
            <a:off x="6394683" y="1127387"/>
            <a:ext cx="4495113" cy="563692"/>
          </a:xfrm>
          <a:prstGeom prst="rect">
            <a:avLst/>
          </a:prstGeom>
        </p:spPr>
        <p:txBody>
          <a:bodyPr vert="horz" wrap="square" lIns="91440" tIns="45720" rIns="91440" bIns="45720" rtlCol="0" anchor="ctr">
            <a:normAutofit/>
          </a:bodyPr>
          <a:lstStyle>
            <a:lvl1pPr marL="0" indent="0">
              <a:buNone/>
              <a:defRPr lang="sv-SE" sz="2400" baseline="0" dirty="0" smtClean="0">
                <a:latin typeface="Arial" panose="020B0604020202020204" pitchFamily="34" charset="0"/>
              </a:defRPr>
            </a:lvl1pPr>
            <a:lvl2pPr>
              <a:defRPr lang="sv-SE" sz="1800" dirty="0" smtClean="0">
                <a:latin typeface="+mn-lt"/>
              </a:defRPr>
            </a:lvl2pPr>
            <a:lvl3pPr>
              <a:defRPr lang="sv-SE" sz="1800" dirty="0" smtClean="0">
                <a:latin typeface="+mn-lt"/>
              </a:defRPr>
            </a:lvl3pPr>
            <a:lvl4pPr>
              <a:defRPr lang="sv-SE" dirty="0" smtClean="0">
                <a:latin typeface="+mn-lt"/>
              </a:defRPr>
            </a:lvl4pPr>
            <a:lvl5pPr>
              <a:defRPr lang="en-GB" dirty="0">
                <a:latin typeface="+mn-lt"/>
              </a:defRPr>
            </a:lvl5pPr>
          </a:lstStyle>
          <a:p>
            <a:pPr marL="0" lvl="0"/>
            <a:r>
              <a:rPr lang="sv-SE" dirty="0" err="1"/>
              <a:t>Click</a:t>
            </a:r>
            <a:r>
              <a:rPr lang="sv-SE" dirty="0"/>
              <a:t> to </a:t>
            </a:r>
            <a:r>
              <a:rPr lang="sv-SE" dirty="0" err="1"/>
              <a:t>edit</a:t>
            </a:r>
            <a:r>
              <a:rPr lang="sv-SE" dirty="0"/>
              <a:t> Page </a:t>
            </a:r>
            <a:r>
              <a:rPr lang="sv-SE" dirty="0" err="1"/>
              <a:t>Title</a:t>
            </a:r>
            <a:endParaRPr lang="en-GB" dirty="0"/>
          </a:p>
        </p:txBody>
      </p:sp>
      <p:sp>
        <p:nvSpPr>
          <p:cNvPr id="24" name="Platshållare för text 15"/>
          <p:cNvSpPr>
            <a:spLocks noGrp="1"/>
          </p:cNvSpPr>
          <p:nvPr>
            <p:ph type="body" sz="quarter" idx="16" hasCustomPrompt="1"/>
          </p:nvPr>
        </p:nvSpPr>
        <p:spPr>
          <a:xfrm>
            <a:off x="6394683" y="1783197"/>
            <a:ext cx="4633309" cy="4129935"/>
          </a:xfrm>
          <a:prstGeom prst="rect">
            <a:avLst/>
          </a:prstGeom>
        </p:spPr>
        <p:txBody>
          <a:bodyPr vert="horz" wrap="square" lIns="91440" tIns="45720" rIns="91440" bIns="45720" rtlCol="0" anchor="b">
            <a:noAutofit/>
          </a:bodyPr>
          <a:lstStyle>
            <a:lvl1pPr marL="0" indent="0">
              <a:lnSpc>
                <a:spcPts val="2200"/>
              </a:lnSpc>
              <a:buNone/>
              <a:defRPr lang="sv-SE" sz="1400" smtClean="0">
                <a:latin typeface="Arial" panose="020B0604020202020204" pitchFamily="34" charset="0"/>
              </a:defRPr>
            </a:lvl1pPr>
            <a:lvl2pPr marL="228600" indent="0">
              <a:buNone/>
              <a:defRPr lang="sv-SE" sz="1800" smtClean="0">
                <a:latin typeface="+mn-lt"/>
              </a:defRPr>
            </a:lvl2pPr>
            <a:lvl3pPr marL="685800" indent="0">
              <a:buNone/>
              <a:defRPr lang="sv-SE" sz="1800" smtClean="0">
                <a:latin typeface="+mn-lt"/>
              </a:defRPr>
            </a:lvl3pPr>
            <a:lvl4pPr marL="1143000" indent="0">
              <a:buNone/>
              <a:defRPr lang="sv-SE" smtClean="0">
                <a:latin typeface="+mn-lt"/>
              </a:defRPr>
            </a:lvl4pPr>
            <a:lvl5pPr marL="1600200" indent="0">
              <a:buNone/>
              <a:defRPr lang="en-GB">
                <a:latin typeface="+mn-lt"/>
              </a:defRPr>
            </a:lvl5pPr>
          </a:lstStyle>
          <a:p>
            <a:pPr marL="0" lvl="0">
              <a:lnSpc>
                <a:spcPts val="2000"/>
              </a:lnSpc>
              <a:spcAft>
                <a:spcPts val="1200"/>
              </a:spcAft>
            </a:pPr>
            <a:r>
              <a:rPr lang="sv-SE" dirty="0" err="1"/>
              <a:t>Click</a:t>
            </a:r>
            <a:r>
              <a:rPr lang="sv-SE" dirty="0"/>
              <a:t> to </a:t>
            </a:r>
            <a:r>
              <a:rPr lang="sv-SE" dirty="0" err="1"/>
              <a:t>edit</a:t>
            </a:r>
            <a:r>
              <a:rPr lang="sv-SE" dirty="0"/>
              <a:t> </a:t>
            </a:r>
            <a:r>
              <a:rPr lang="sv-SE" dirty="0" err="1"/>
              <a:t>content</a:t>
            </a:r>
            <a:endParaRPr lang="sv-SE" dirty="0"/>
          </a:p>
        </p:txBody>
      </p:sp>
      <p:sp>
        <p:nvSpPr>
          <p:cNvPr id="13" name="Subtitle"/>
          <p:cNvSpPr>
            <a:spLocks noGrp="1"/>
          </p:cNvSpPr>
          <p:nvPr>
            <p:ph type="body" sz="quarter" idx="14" hasCustomPrompt="1"/>
          </p:nvPr>
        </p:nvSpPr>
        <p:spPr>
          <a:xfrm>
            <a:off x="202011" y="1325893"/>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an </a:t>
            </a:r>
            <a:r>
              <a:rPr lang="sv-SE" dirty="0" err="1"/>
              <a:t>write</a:t>
            </a:r>
            <a:r>
              <a:rPr lang="sv-SE" dirty="0"/>
              <a:t>: </a:t>
            </a:r>
            <a:r>
              <a:rPr lang="sv-SE" dirty="0" err="1"/>
              <a:t>About</a:t>
            </a:r>
            <a:r>
              <a:rPr lang="sv-SE" dirty="0"/>
              <a:t> </a:t>
            </a:r>
            <a:r>
              <a:rPr lang="sv-SE" dirty="0" err="1"/>
              <a:t>this</a:t>
            </a:r>
            <a:r>
              <a:rPr lang="sv-SE" dirty="0"/>
              <a:t> Academy Presentation</a:t>
            </a:r>
            <a:endParaRPr lang="en-GB" dirty="0"/>
          </a:p>
        </p:txBody>
      </p:sp>
      <p:sp>
        <p:nvSpPr>
          <p:cNvPr id="14" name="Title"/>
          <p:cNvSpPr>
            <a:spLocks noGrp="1"/>
          </p:cNvSpPr>
          <p:nvPr>
            <p:ph type="title" hasCustomPrompt="1"/>
          </p:nvPr>
        </p:nvSpPr>
        <p:spPr>
          <a:xfrm>
            <a:off x="202009" y="0"/>
            <a:ext cx="5657899" cy="1325870"/>
          </a:xfrm>
          <a:prstGeom prst="rect">
            <a:avLst/>
          </a:prstGeom>
        </p:spPr>
        <p:txBody>
          <a:bodyPr anchor="b"/>
          <a:lstStyle>
            <a:lvl1pPr>
              <a:defRPr baseline="0">
                <a:solidFill>
                  <a:schemeClr val="bg1"/>
                </a:solidFill>
                <a:latin typeface="Arial" panose="020B0604020202020204" pitchFamily="34" charset="0"/>
              </a:defRPr>
            </a:lvl1pPr>
          </a:lstStyle>
          <a:p>
            <a:r>
              <a:rPr lang="en-US" dirty="0"/>
              <a:t>Click and write: Introduction</a:t>
            </a:r>
          </a:p>
        </p:txBody>
      </p:sp>
    </p:spTree>
    <p:extLst>
      <p:ext uri="{BB962C8B-B14F-4D97-AF65-F5344CB8AC3E}">
        <p14:creationId xmlns:p14="http://schemas.microsoft.com/office/powerpoint/2010/main" val="1236439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continu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12" name="WhiteRectangle"/>
          <p:cNvSpPr>
            <a:spLocks noGrp="1"/>
          </p:cNvSpPr>
          <p:nvPr>
            <p:ph sz="quarter" idx="17"/>
          </p:nvPr>
        </p:nvSpPr>
        <p:spPr>
          <a:xfrm>
            <a:off x="6061896" y="796051"/>
            <a:ext cx="5662933" cy="5406160"/>
          </a:xfrm>
          <a:prstGeom prst="rect">
            <a:avLst/>
          </a:prstGeom>
          <a:solidFill>
            <a:schemeClr val="bg1">
              <a:alpha val="90000"/>
            </a:schemeClr>
          </a:solidFill>
        </p:spPr>
        <p:txBody>
          <a:bodyPr/>
          <a:lstStyle>
            <a:lvl1pPr marL="0" indent="0">
              <a:buNone/>
              <a:defRPr>
                <a:latin typeface="Arial" panose="020B0604020202020204" pitchFamily="34" charset="0"/>
              </a:defRPr>
            </a:lvl1pPr>
          </a:lstStyle>
          <a:p>
            <a:pPr lvl="0"/>
            <a:endParaRPr lang="en-GB" dirty="0"/>
          </a:p>
        </p:txBody>
      </p:sp>
      <p:sp>
        <p:nvSpPr>
          <p:cNvPr id="25" name="Right Arrow 24">
            <a:hlinkClick r:id="" action="ppaction://hlinkshowjump?jump=nextslide"/>
          </p:cNvPr>
          <p:cNvSpPr/>
          <p:nvPr userDrawn="1"/>
        </p:nvSpPr>
        <p:spPr>
          <a:xfrm>
            <a:off x="11225933" y="5828490"/>
            <a:ext cx="300931" cy="289316"/>
          </a:xfrm>
          <a:prstGeom prst="rightArrow">
            <a:avLst>
              <a:gd name="adj1" fmla="val 8328"/>
              <a:gd name="adj2" fmla="val 242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dirty="0">
              <a:solidFill>
                <a:prstClr val="white"/>
              </a:solidFill>
              <a:latin typeface="Arial" panose="020B0604020202020204" pitchFamily="34" charset="0"/>
            </a:endParaRPr>
          </a:p>
        </p:txBody>
      </p:sp>
      <p:sp>
        <p:nvSpPr>
          <p:cNvPr id="28" name="Platshållare för innehåll 2"/>
          <p:cNvSpPr>
            <a:spLocks noGrp="1"/>
          </p:cNvSpPr>
          <p:nvPr>
            <p:ph sz="quarter" idx="15" hasCustomPrompt="1"/>
          </p:nvPr>
        </p:nvSpPr>
        <p:spPr>
          <a:xfrm>
            <a:off x="6394683" y="1127387"/>
            <a:ext cx="4495113" cy="563692"/>
          </a:xfrm>
          <a:prstGeom prst="rect">
            <a:avLst/>
          </a:prstGeom>
        </p:spPr>
        <p:txBody>
          <a:bodyPr vert="horz" wrap="square" lIns="91440" tIns="45720" rIns="91440" bIns="45720" rtlCol="0" anchor="ctr">
            <a:normAutofit/>
          </a:bodyPr>
          <a:lstStyle>
            <a:lvl1pPr marL="0" indent="0">
              <a:buNone/>
              <a:defRPr lang="sv-SE" sz="2400" baseline="0" dirty="0" smtClean="0">
                <a:latin typeface="Arial" panose="020B0604020202020204" pitchFamily="34" charset="0"/>
              </a:defRPr>
            </a:lvl1pPr>
            <a:lvl2pPr>
              <a:defRPr lang="sv-SE" sz="1800" dirty="0" smtClean="0">
                <a:latin typeface="+mn-lt"/>
              </a:defRPr>
            </a:lvl2pPr>
            <a:lvl3pPr>
              <a:defRPr lang="sv-SE" sz="1800" dirty="0" smtClean="0">
                <a:latin typeface="+mn-lt"/>
              </a:defRPr>
            </a:lvl3pPr>
            <a:lvl4pPr>
              <a:defRPr lang="sv-SE" dirty="0" smtClean="0">
                <a:latin typeface="+mn-lt"/>
              </a:defRPr>
            </a:lvl4pPr>
            <a:lvl5pPr>
              <a:defRPr lang="en-GB" dirty="0">
                <a:latin typeface="+mn-lt"/>
              </a:defRPr>
            </a:lvl5pPr>
          </a:lstStyle>
          <a:p>
            <a:pPr marL="0" lvl="0"/>
            <a:r>
              <a:rPr lang="sv-SE" dirty="0" err="1"/>
              <a:t>Click</a:t>
            </a:r>
            <a:r>
              <a:rPr lang="sv-SE" dirty="0"/>
              <a:t> to </a:t>
            </a:r>
            <a:r>
              <a:rPr lang="sv-SE" dirty="0" err="1"/>
              <a:t>edit</a:t>
            </a:r>
            <a:r>
              <a:rPr lang="sv-SE" dirty="0"/>
              <a:t> Page </a:t>
            </a:r>
            <a:r>
              <a:rPr lang="sv-SE" dirty="0" err="1"/>
              <a:t>Title</a:t>
            </a:r>
            <a:endParaRPr lang="en-GB" dirty="0"/>
          </a:p>
        </p:txBody>
      </p:sp>
      <p:sp>
        <p:nvSpPr>
          <p:cNvPr id="29" name="Platshållare för text 15"/>
          <p:cNvSpPr>
            <a:spLocks noGrp="1"/>
          </p:cNvSpPr>
          <p:nvPr>
            <p:ph type="body" sz="quarter" idx="16" hasCustomPrompt="1"/>
          </p:nvPr>
        </p:nvSpPr>
        <p:spPr>
          <a:xfrm>
            <a:off x="6394683" y="1783197"/>
            <a:ext cx="4633309" cy="4129935"/>
          </a:xfrm>
          <a:prstGeom prst="rect">
            <a:avLst/>
          </a:prstGeom>
        </p:spPr>
        <p:txBody>
          <a:bodyPr vert="horz" wrap="square" lIns="91440" tIns="45720" rIns="91440" bIns="45720" rtlCol="0" anchor="b">
            <a:noAutofit/>
          </a:bodyPr>
          <a:lstStyle>
            <a:lvl1pPr marL="0" indent="0">
              <a:lnSpc>
                <a:spcPts val="2200"/>
              </a:lnSpc>
              <a:buNone/>
              <a:defRPr lang="sv-SE" sz="1400" smtClean="0">
                <a:latin typeface="Arial" panose="020B0604020202020204" pitchFamily="34" charset="0"/>
              </a:defRPr>
            </a:lvl1pPr>
            <a:lvl2pPr marL="228600" indent="0">
              <a:buNone/>
              <a:defRPr lang="sv-SE" sz="1800" smtClean="0">
                <a:latin typeface="+mn-lt"/>
              </a:defRPr>
            </a:lvl2pPr>
            <a:lvl3pPr marL="685800" indent="0">
              <a:buNone/>
              <a:defRPr lang="sv-SE" sz="1800" smtClean="0">
                <a:latin typeface="+mn-lt"/>
              </a:defRPr>
            </a:lvl3pPr>
            <a:lvl4pPr marL="1143000" indent="0">
              <a:buNone/>
              <a:defRPr lang="sv-SE" smtClean="0">
                <a:latin typeface="+mn-lt"/>
              </a:defRPr>
            </a:lvl4pPr>
            <a:lvl5pPr marL="1600200" indent="0">
              <a:buNone/>
              <a:defRPr lang="en-GB">
                <a:latin typeface="+mn-lt"/>
              </a:defRPr>
            </a:lvl5pPr>
          </a:lstStyle>
          <a:p>
            <a:pPr marL="0" lvl="0">
              <a:lnSpc>
                <a:spcPts val="2000"/>
              </a:lnSpc>
              <a:spcAft>
                <a:spcPts val="1200"/>
              </a:spcAft>
            </a:pPr>
            <a:r>
              <a:rPr lang="sv-SE" dirty="0" err="1"/>
              <a:t>Click</a:t>
            </a:r>
            <a:r>
              <a:rPr lang="sv-SE" dirty="0"/>
              <a:t> to </a:t>
            </a:r>
            <a:r>
              <a:rPr lang="sv-SE" dirty="0" err="1"/>
              <a:t>edit</a:t>
            </a:r>
            <a:r>
              <a:rPr lang="sv-SE" dirty="0"/>
              <a:t> </a:t>
            </a:r>
            <a:r>
              <a:rPr lang="sv-SE" dirty="0" err="1"/>
              <a:t>content</a:t>
            </a:r>
            <a:endParaRPr lang="sv-SE" dirty="0"/>
          </a:p>
        </p:txBody>
      </p:sp>
      <p:sp>
        <p:nvSpPr>
          <p:cNvPr id="18" name="Subtitle"/>
          <p:cNvSpPr>
            <a:spLocks noGrp="1"/>
          </p:cNvSpPr>
          <p:nvPr>
            <p:ph type="body" sz="quarter" idx="14" hasCustomPrompt="1"/>
          </p:nvPr>
        </p:nvSpPr>
        <p:spPr>
          <a:xfrm>
            <a:off x="202011" y="1325893"/>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an </a:t>
            </a:r>
            <a:r>
              <a:rPr lang="sv-SE" dirty="0" err="1"/>
              <a:t>write</a:t>
            </a:r>
            <a:r>
              <a:rPr lang="sv-SE" dirty="0"/>
              <a:t>: </a:t>
            </a:r>
            <a:r>
              <a:rPr lang="sv-SE" dirty="0" err="1"/>
              <a:t>About</a:t>
            </a:r>
            <a:r>
              <a:rPr lang="sv-SE" dirty="0"/>
              <a:t> </a:t>
            </a:r>
            <a:r>
              <a:rPr lang="sv-SE" dirty="0" err="1"/>
              <a:t>this</a:t>
            </a:r>
            <a:r>
              <a:rPr lang="sv-SE" dirty="0"/>
              <a:t> Academy Presentation</a:t>
            </a:r>
            <a:endParaRPr lang="en-GB" dirty="0"/>
          </a:p>
        </p:txBody>
      </p:sp>
      <p:sp>
        <p:nvSpPr>
          <p:cNvPr id="19" name="Title"/>
          <p:cNvSpPr>
            <a:spLocks noGrp="1"/>
          </p:cNvSpPr>
          <p:nvPr>
            <p:ph type="title" hasCustomPrompt="1"/>
          </p:nvPr>
        </p:nvSpPr>
        <p:spPr>
          <a:xfrm>
            <a:off x="202009" y="0"/>
            <a:ext cx="5657899" cy="1325870"/>
          </a:xfrm>
          <a:prstGeom prst="rect">
            <a:avLst/>
          </a:prstGeom>
        </p:spPr>
        <p:txBody>
          <a:bodyPr anchor="b"/>
          <a:lstStyle>
            <a:lvl1pPr>
              <a:defRPr baseline="0">
                <a:solidFill>
                  <a:schemeClr val="bg1"/>
                </a:solidFill>
                <a:latin typeface="Arial" panose="020B0604020202020204" pitchFamily="34" charset="0"/>
              </a:defRPr>
            </a:lvl1pPr>
          </a:lstStyle>
          <a:p>
            <a:r>
              <a:rPr lang="en-US" dirty="0"/>
              <a:t>Click and write: Introduction</a:t>
            </a:r>
          </a:p>
        </p:txBody>
      </p:sp>
    </p:spTree>
    <p:extLst>
      <p:ext uri="{BB962C8B-B14F-4D97-AF65-F5344CB8AC3E}">
        <p14:creationId xmlns:p14="http://schemas.microsoft.com/office/powerpoint/2010/main" val="89337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clos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17" name="Subtitle"/>
          <p:cNvSpPr>
            <a:spLocks noGrp="1"/>
          </p:cNvSpPr>
          <p:nvPr>
            <p:ph type="body" sz="quarter" idx="14" hasCustomPrompt="1"/>
          </p:nvPr>
        </p:nvSpPr>
        <p:spPr>
          <a:xfrm>
            <a:off x="202011" y="1325893"/>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an </a:t>
            </a:r>
            <a:r>
              <a:rPr lang="sv-SE" dirty="0" err="1"/>
              <a:t>write</a:t>
            </a:r>
            <a:r>
              <a:rPr lang="sv-SE" dirty="0"/>
              <a:t>: </a:t>
            </a:r>
            <a:r>
              <a:rPr lang="sv-SE" dirty="0" err="1"/>
              <a:t>About</a:t>
            </a:r>
            <a:r>
              <a:rPr lang="sv-SE" dirty="0"/>
              <a:t> </a:t>
            </a:r>
            <a:r>
              <a:rPr lang="sv-SE" dirty="0" err="1"/>
              <a:t>this</a:t>
            </a:r>
            <a:r>
              <a:rPr lang="sv-SE" dirty="0"/>
              <a:t> Academy Presentation</a:t>
            </a:r>
            <a:endParaRPr lang="en-GB" dirty="0"/>
          </a:p>
        </p:txBody>
      </p:sp>
      <p:sp>
        <p:nvSpPr>
          <p:cNvPr id="18" name="Title"/>
          <p:cNvSpPr>
            <a:spLocks noGrp="1"/>
          </p:cNvSpPr>
          <p:nvPr>
            <p:ph type="title" hasCustomPrompt="1"/>
          </p:nvPr>
        </p:nvSpPr>
        <p:spPr>
          <a:xfrm>
            <a:off x="202009" y="0"/>
            <a:ext cx="5657899" cy="1325870"/>
          </a:xfrm>
          <a:prstGeom prst="rect">
            <a:avLst/>
          </a:prstGeom>
        </p:spPr>
        <p:txBody>
          <a:bodyPr anchor="b"/>
          <a:lstStyle>
            <a:lvl1pPr>
              <a:defRPr baseline="0">
                <a:solidFill>
                  <a:schemeClr val="bg1"/>
                </a:solidFill>
                <a:latin typeface="Arial" panose="020B0604020202020204" pitchFamily="34" charset="0"/>
              </a:defRPr>
            </a:lvl1pPr>
          </a:lstStyle>
          <a:p>
            <a:r>
              <a:rPr lang="en-US" dirty="0"/>
              <a:t>Click and write: Introduction</a:t>
            </a:r>
          </a:p>
        </p:txBody>
      </p:sp>
      <p:sp>
        <p:nvSpPr>
          <p:cNvPr id="19" name="WhiteRectangle"/>
          <p:cNvSpPr>
            <a:spLocks noGrp="1"/>
          </p:cNvSpPr>
          <p:nvPr>
            <p:ph sz="quarter" idx="17"/>
          </p:nvPr>
        </p:nvSpPr>
        <p:spPr>
          <a:xfrm>
            <a:off x="6061896" y="796051"/>
            <a:ext cx="5662933" cy="5406160"/>
          </a:xfrm>
          <a:prstGeom prst="rect">
            <a:avLst/>
          </a:prstGeom>
          <a:solidFill>
            <a:schemeClr val="bg1">
              <a:alpha val="90000"/>
            </a:schemeClr>
          </a:solidFill>
        </p:spPr>
        <p:txBody>
          <a:bodyPr/>
          <a:lstStyle>
            <a:lvl1pPr marL="0" indent="0">
              <a:buNone/>
              <a:defRPr>
                <a:latin typeface="Arial" panose="020B0604020202020204" pitchFamily="34" charset="0"/>
              </a:defRPr>
            </a:lvl1pPr>
          </a:lstStyle>
          <a:p>
            <a:pPr lvl="0"/>
            <a:endParaRPr lang="en-GB" dirty="0"/>
          </a:p>
        </p:txBody>
      </p:sp>
      <p:sp>
        <p:nvSpPr>
          <p:cNvPr id="20" name="Platshållare för innehåll 2"/>
          <p:cNvSpPr>
            <a:spLocks noGrp="1"/>
          </p:cNvSpPr>
          <p:nvPr>
            <p:ph sz="quarter" idx="15" hasCustomPrompt="1"/>
          </p:nvPr>
        </p:nvSpPr>
        <p:spPr>
          <a:xfrm>
            <a:off x="6394683" y="1127387"/>
            <a:ext cx="4495113" cy="563692"/>
          </a:xfrm>
          <a:prstGeom prst="rect">
            <a:avLst/>
          </a:prstGeom>
        </p:spPr>
        <p:txBody>
          <a:bodyPr vert="horz" wrap="square" lIns="91440" tIns="45720" rIns="91440" bIns="45720" rtlCol="0" anchor="ctr">
            <a:normAutofit/>
          </a:bodyPr>
          <a:lstStyle>
            <a:lvl1pPr marL="0" indent="0">
              <a:buNone/>
              <a:defRPr lang="sv-SE" sz="2400" baseline="0" dirty="0" smtClean="0">
                <a:latin typeface="Arial" panose="020B0604020202020204" pitchFamily="34" charset="0"/>
              </a:defRPr>
            </a:lvl1pPr>
            <a:lvl2pPr>
              <a:defRPr lang="sv-SE" sz="1800" dirty="0" smtClean="0">
                <a:latin typeface="+mn-lt"/>
              </a:defRPr>
            </a:lvl2pPr>
            <a:lvl3pPr>
              <a:defRPr lang="sv-SE" sz="1800" dirty="0" smtClean="0">
                <a:latin typeface="+mn-lt"/>
              </a:defRPr>
            </a:lvl3pPr>
            <a:lvl4pPr>
              <a:defRPr lang="sv-SE" dirty="0" smtClean="0">
                <a:latin typeface="+mn-lt"/>
              </a:defRPr>
            </a:lvl4pPr>
            <a:lvl5pPr>
              <a:defRPr lang="en-GB" dirty="0">
                <a:latin typeface="+mn-lt"/>
              </a:defRPr>
            </a:lvl5pPr>
          </a:lstStyle>
          <a:p>
            <a:pPr marL="0" lvl="0"/>
            <a:r>
              <a:rPr lang="sv-SE" dirty="0" err="1"/>
              <a:t>Click</a:t>
            </a:r>
            <a:r>
              <a:rPr lang="sv-SE" dirty="0"/>
              <a:t> to </a:t>
            </a:r>
            <a:r>
              <a:rPr lang="sv-SE" dirty="0" err="1"/>
              <a:t>edit</a:t>
            </a:r>
            <a:r>
              <a:rPr lang="sv-SE" dirty="0"/>
              <a:t> Page </a:t>
            </a:r>
            <a:r>
              <a:rPr lang="sv-SE" dirty="0" err="1"/>
              <a:t>Title</a:t>
            </a:r>
            <a:endParaRPr lang="en-GB" dirty="0"/>
          </a:p>
        </p:txBody>
      </p:sp>
      <p:sp>
        <p:nvSpPr>
          <p:cNvPr id="21" name="Platshållare för text 15"/>
          <p:cNvSpPr>
            <a:spLocks noGrp="1"/>
          </p:cNvSpPr>
          <p:nvPr>
            <p:ph type="body" sz="quarter" idx="16" hasCustomPrompt="1"/>
          </p:nvPr>
        </p:nvSpPr>
        <p:spPr>
          <a:xfrm>
            <a:off x="6394683" y="1783197"/>
            <a:ext cx="4633309" cy="4129935"/>
          </a:xfrm>
          <a:prstGeom prst="rect">
            <a:avLst/>
          </a:prstGeom>
        </p:spPr>
        <p:txBody>
          <a:bodyPr vert="horz" wrap="square" lIns="91440" tIns="45720" rIns="91440" bIns="45720" rtlCol="0" anchor="b">
            <a:noAutofit/>
          </a:bodyPr>
          <a:lstStyle>
            <a:lvl1pPr marL="0" indent="0">
              <a:lnSpc>
                <a:spcPts val="2200"/>
              </a:lnSpc>
              <a:buNone/>
              <a:defRPr lang="sv-SE" sz="1400" smtClean="0">
                <a:latin typeface="Arial" panose="020B0604020202020204" pitchFamily="34" charset="0"/>
              </a:defRPr>
            </a:lvl1pPr>
            <a:lvl2pPr marL="228600" indent="0">
              <a:buNone/>
              <a:defRPr lang="sv-SE" sz="1800" smtClean="0">
                <a:latin typeface="+mn-lt"/>
              </a:defRPr>
            </a:lvl2pPr>
            <a:lvl3pPr marL="685800" indent="0">
              <a:buNone/>
              <a:defRPr lang="sv-SE" sz="1800" smtClean="0">
                <a:latin typeface="+mn-lt"/>
              </a:defRPr>
            </a:lvl3pPr>
            <a:lvl4pPr marL="1143000" indent="0">
              <a:buNone/>
              <a:defRPr lang="sv-SE" smtClean="0">
                <a:latin typeface="+mn-lt"/>
              </a:defRPr>
            </a:lvl4pPr>
            <a:lvl5pPr marL="1600200" indent="0">
              <a:buNone/>
              <a:defRPr lang="en-GB">
                <a:latin typeface="+mn-lt"/>
              </a:defRPr>
            </a:lvl5pPr>
          </a:lstStyle>
          <a:p>
            <a:pPr marL="0" lvl="0">
              <a:lnSpc>
                <a:spcPts val="2000"/>
              </a:lnSpc>
              <a:spcAft>
                <a:spcPts val="1200"/>
              </a:spcAft>
            </a:pPr>
            <a:r>
              <a:rPr lang="sv-SE" dirty="0" err="1"/>
              <a:t>Click</a:t>
            </a:r>
            <a:r>
              <a:rPr lang="sv-SE" dirty="0"/>
              <a:t> to </a:t>
            </a:r>
            <a:r>
              <a:rPr lang="sv-SE" dirty="0" err="1"/>
              <a:t>edit</a:t>
            </a:r>
            <a:r>
              <a:rPr lang="sv-SE" dirty="0"/>
              <a:t> </a:t>
            </a:r>
            <a:r>
              <a:rPr lang="sv-SE" dirty="0" err="1"/>
              <a:t>content</a:t>
            </a:r>
            <a:endParaRPr lang="sv-SE" dirty="0"/>
          </a:p>
        </p:txBody>
      </p:sp>
      <p:sp>
        <p:nvSpPr>
          <p:cNvPr id="31"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b="1" dirty="0">
              <a:solidFill>
                <a:prstClr val="white"/>
              </a:solidFill>
              <a:latin typeface="Arial" panose="020B0604020202020204" pitchFamily="34" charset="0"/>
            </a:endParaRPr>
          </a:p>
        </p:txBody>
      </p:sp>
    </p:spTree>
    <p:extLst>
      <p:ext uri="{BB962C8B-B14F-4D97-AF65-F5344CB8AC3E}">
        <p14:creationId xmlns:p14="http://schemas.microsoft.com/office/powerpoint/2010/main" val="97077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page">
    <p:spTree>
      <p:nvGrpSpPr>
        <p:cNvPr id="1" name=""/>
        <p:cNvGrpSpPr/>
        <p:nvPr/>
      </p:nvGrpSpPr>
      <p:grpSpPr>
        <a:xfrm>
          <a:off x="0" y="0"/>
          <a:ext cx="0" cy="0"/>
          <a:chOff x="0" y="0"/>
          <a:chExt cx="0" cy="0"/>
        </a:xfrm>
      </p:grpSpPr>
      <p:sp>
        <p:nvSpPr>
          <p:cNvPr id="17" name="Picture Placeholder 9"/>
          <p:cNvSpPr>
            <a:spLocks noGrp="1"/>
          </p:cNvSpPr>
          <p:nvPr>
            <p:ph type="pic" sz="quarter" idx="10"/>
          </p:nvPr>
        </p:nvSpPr>
        <p:spPr>
          <a:xfrm>
            <a:off x="22"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11" name="Title Placeholder 1"/>
          <p:cNvSpPr>
            <a:spLocks noGrp="1"/>
          </p:cNvSpPr>
          <p:nvPr>
            <p:ph type="title" hasCustomPrompt="1"/>
          </p:nvPr>
        </p:nvSpPr>
        <p:spPr>
          <a:xfrm>
            <a:off x="328570" y="404498"/>
            <a:ext cx="10514231" cy="892899"/>
          </a:xfrm>
          <a:prstGeom prst="rect">
            <a:avLst/>
          </a:prstGeom>
        </p:spPr>
        <p:txBody>
          <a:bodyPr vert="horz" lIns="91440" tIns="45720" rIns="91440" bIns="45720" rtlCol="0" anchor="b">
            <a:normAutofit/>
          </a:bodyPr>
          <a:lstStyle>
            <a:lvl1pPr>
              <a:defRPr>
                <a:solidFill>
                  <a:schemeClr val="bg1"/>
                </a:solidFill>
                <a:latin typeface="Arial" panose="020B0604020202020204" pitchFamily="34" charset="0"/>
              </a:defRPr>
            </a:lvl1pPr>
          </a:lstStyle>
          <a:p>
            <a:r>
              <a:rPr lang="en-US" dirty="0"/>
              <a:t>Click to edit Master title style “ ASKO Academy”</a:t>
            </a:r>
            <a:endParaRPr lang="sv-SE" dirty="0"/>
          </a:p>
        </p:txBody>
      </p:sp>
      <p:sp>
        <p:nvSpPr>
          <p:cNvPr id="12" name="Subtitle"/>
          <p:cNvSpPr>
            <a:spLocks noGrp="1"/>
          </p:cNvSpPr>
          <p:nvPr>
            <p:ph type="body" sz="quarter" idx="14" hasCustomPrompt="1"/>
          </p:nvPr>
        </p:nvSpPr>
        <p:spPr>
          <a:xfrm>
            <a:off x="328570" y="1297398"/>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to </a:t>
            </a:r>
            <a:r>
              <a:rPr lang="sv-SE" dirty="0" err="1"/>
              <a:t>edit</a:t>
            </a:r>
            <a:r>
              <a:rPr lang="sv-SE" dirty="0"/>
              <a:t>: </a:t>
            </a:r>
            <a:r>
              <a:rPr lang="sv-SE" dirty="0" err="1"/>
              <a:t>Name</a:t>
            </a:r>
            <a:r>
              <a:rPr lang="sv-SE" dirty="0"/>
              <a:t> </a:t>
            </a:r>
            <a:r>
              <a:rPr lang="sv-SE" dirty="0" err="1"/>
              <a:t>of</a:t>
            </a:r>
            <a:r>
              <a:rPr lang="sv-SE" dirty="0"/>
              <a:t> presentation ” Pro </a:t>
            </a:r>
            <a:r>
              <a:rPr lang="sv-SE" dirty="0" err="1"/>
              <a:t>Home</a:t>
            </a:r>
            <a:r>
              <a:rPr lang="sv-SE" dirty="0"/>
              <a:t> xxx”</a:t>
            </a:r>
            <a:endParaRPr lang="en-GB" dirty="0"/>
          </a:p>
        </p:txBody>
      </p:sp>
    </p:spTree>
    <p:extLst>
      <p:ext uri="{BB962C8B-B14F-4D97-AF65-F5344CB8AC3E}">
        <p14:creationId xmlns:p14="http://schemas.microsoft.com/office/powerpoint/2010/main" val="2939481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9" name="WhiteRectangle"/>
          <p:cNvSpPr>
            <a:spLocks noGrp="1"/>
          </p:cNvSpPr>
          <p:nvPr>
            <p:ph sz="quarter" idx="17"/>
          </p:nvPr>
        </p:nvSpPr>
        <p:spPr>
          <a:xfrm>
            <a:off x="6061896" y="796051"/>
            <a:ext cx="5662933" cy="5406160"/>
          </a:xfrm>
          <a:prstGeom prst="rect">
            <a:avLst/>
          </a:prstGeom>
          <a:solidFill>
            <a:schemeClr val="bg1">
              <a:alpha val="90000"/>
            </a:schemeClr>
          </a:solidFill>
        </p:spPr>
        <p:txBody>
          <a:bodyPr/>
          <a:lstStyle>
            <a:lvl1pPr marL="0" indent="0">
              <a:buNone/>
              <a:defRPr>
                <a:latin typeface="Arial" panose="020B0604020202020204" pitchFamily="34" charset="0"/>
              </a:defRPr>
            </a:lvl1pPr>
          </a:lstStyle>
          <a:p>
            <a:pPr lvl="0"/>
            <a:endParaRPr lang="en-GB" dirty="0"/>
          </a:p>
        </p:txBody>
      </p:sp>
      <p:sp>
        <p:nvSpPr>
          <p:cNvPr id="23" name="Platshållare för innehåll 2"/>
          <p:cNvSpPr>
            <a:spLocks noGrp="1"/>
          </p:cNvSpPr>
          <p:nvPr>
            <p:ph sz="quarter" idx="15" hasCustomPrompt="1"/>
          </p:nvPr>
        </p:nvSpPr>
        <p:spPr>
          <a:xfrm>
            <a:off x="6394683" y="1127387"/>
            <a:ext cx="4495113" cy="563692"/>
          </a:xfrm>
          <a:prstGeom prst="rect">
            <a:avLst/>
          </a:prstGeom>
        </p:spPr>
        <p:txBody>
          <a:bodyPr vert="horz" wrap="square" lIns="91440" tIns="45720" rIns="91440" bIns="45720" rtlCol="0" anchor="ctr">
            <a:normAutofit/>
          </a:bodyPr>
          <a:lstStyle>
            <a:lvl1pPr marL="0" indent="0">
              <a:buNone/>
              <a:defRPr lang="sv-SE" sz="2400" baseline="0" dirty="0" smtClean="0">
                <a:latin typeface="Arial" panose="020B0604020202020204" pitchFamily="34" charset="0"/>
              </a:defRPr>
            </a:lvl1pPr>
            <a:lvl2pPr>
              <a:defRPr lang="sv-SE" sz="1800" dirty="0" smtClean="0">
                <a:latin typeface="+mn-lt"/>
              </a:defRPr>
            </a:lvl2pPr>
            <a:lvl3pPr>
              <a:defRPr lang="sv-SE" sz="1800" dirty="0" smtClean="0">
                <a:latin typeface="+mn-lt"/>
              </a:defRPr>
            </a:lvl3pPr>
            <a:lvl4pPr>
              <a:defRPr lang="sv-SE" dirty="0" smtClean="0">
                <a:latin typeface="+mn-lt"/>
              </a:defRPr>
            </a:lvl4pPr>
            <a:lvl5pPr>
              <a:defRPr lang="en-GB" dirty="0">
                <a:latin typeface="+mn-lt"/>
              </a:defRPr>
            </a:lvl5pPr>
          </a:lstStyle>
          <a:p>
            <a:pPr marL="0" lvl="0"/>
            <a:r>
              <a:rPr lang="sv-SE" dirty="0" err="1"/>
              <a:t>Click</a:t>
            </a:r>
            <a:r>
              <a:rPr lang="sv-SE" dirty="0"/>
              <a:t> to </a:t>
            </a:r>
            <a:r>
              <a:rPr lang="sv-SE" dirty="0" err="1"/>
              <a:t>edit</a:t>
            </a:r>
            <a:r>
              <a:rPr lang="sv-SE" dirty="0"/>
              <a:t> Page </a:t>
            </a:r>
            <a:r>
              <a:rPr lang="sv-SE" dirty="0" err="1"/>
              <a:t>Title</a:t>
            </a:r>
            <a:endParaRPr lang="en-GB" dirty="0"/>
          </a:p>
        </p:txBody>
      </p:sp>
      <p:sp>
        <p:nvSpPr>
          <p:cNvPr id="24" name="Platshållare för text 15"/>
          <p:cNvSpPr>
            <a:spLocks noGrp="1"/>
          </p:cNvSpPr>
          <p:nvPr>
            <p:ph type="body" sz="quarter" idx="16" hasCustomPrompt="1"/>
          </p:nvPr>
        </p:nvSpPr>
        <p:spPr>
          <a:xfrm>
            <a:off x="6394683" y="1783197"/>
            <a:ext cx="4633309" cy="4129935"/>
          </a:xfrm>
          <a:prstGeom prst="rect">
            <a:avLst/>
          </a:prstGeom>
        </p:spPr>
        <p:txBody>
          <a:bodyPr vert="horz" wrap="square" lIns="91440" tIns="45720" rIns="91440" bIns="45720" rtlCol="0" anchor="b">
            <a:noAutofit/>
          </a:bodyPr>
          <a:lstStyle>
            <a:lvl1pPr marL="0" indent="0">
              <a:lnSpc>
                <a:spcPts val="2200"/>
              </a:lnSpc>
              <a:buNone/>
              <a:defRPr lang="sv-SE" sz="1400" smtClean="0">
                <a:latin typeface="Arial" panose="020B0604020202020204" pitchFamily="34" charset="0"/>
              </a:defRPr>
            </a:lvl1pPr>
            <a:lvl2pPr marL="228600" indent="0">
              <a:buNone/>
              <a:defRPr lang="sv-SE" sz="1800" smtClean="0">
                <a:latin typeface="+mn-lt"/>
              </a:defRPr>
            </a:lvl2pPr>
            <a:lvl3pPr marL="685800" indent="0">
              <a:buNone/>
              <a:defRPr lang="sv-SE" sz="1800" smtClean="0">
                <a:latin typeface="+mn-lt"/>
              </a:defRPr>
            </a:lvl3pPr>
            <a:lvl4pPr marL="1143000" indent="0">
              <a:buNone/>
              <a:defRPr lang="sv-SE" smtClean="0">
                <a:latin typeface="+mn-lt"/>
              </a:defRPr>
            </a:lvl4pPr>
            <a:lvl5pPr marL="1600200" indent="0">
              <a:buNone/>
              <a:defRPr lang="en-GB">
                <a:latin typeface="+mn-lt"/>
              </a:defRPr>
            </a:lvl5pPr>
          </a:lstStyle>
          <a:p>
            <a:pPr marL="0" lvl="0">
              <a:lnSpc>
                <a:spcPts val="2000"/>
              </a:lnSpc>
              <a:spcAft>
                <a:spcPts val="1200"/>
              </a:spcAft>
            </a:pPr>
            <a:r>
              <a:rPr lang="sv-SE" dirty="0" err="1"/>
              <a:t>Click</a:t>
            </a:r>
            <a:r>
              <a:rPr lang="sv-SE" dirty="0"/>
              <a:t> to </a:t>
            </a:r>
            <a:r>
              <a:rPr lang="sv-SE" dirty="0" err="1"/>
              <a:t>edit</a:t>
            </a:r>
            <a:r>
              <a:rPr lang="sv-SE" dirty="0"/>
              <a:t> </a:t>
            </a:r>
            <a:r>
              <a:rPr lang="sv-SE" dirty="0" err="1"/>
              <a:t>content</a:t>
            </a:r>
            <a:endParaRPr lang="sv-SE" dirty="0"/>
          </a:p>
        </p:txBody>
      </p:sp>
      <p:sp>
        <p:nvSpPr>
          <p:cNvPr id="13" name="Subtitle"/>
          <p:cNvSpPr>
            <a:spLocks noGrp="1"/>
          </p:cNvSpPr>
          <p:nvPr>
            <p:ph type="body" sz="quarter" idx="14" hasCustomPrompt="1"/>
          </p:nvPr>
        </p:nvSpPr>
        <p:spPr>
          <a:xfrm>
            <a:off x="202011" y="1325893"/>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an </a:t>
            </a:r>
            <a:r>
              <a:rPr lang="sv-SE" dirty="0" err="1"/>
              <a:t>write</a:t>
            </a:r>
            <a:r>
              <a:rPr lang="sv-SE" dirty="0"/>
              <a:t>: </a:t>
            </a:r>
            <a:r>
              <a:rPr lang="sv-SE" dirty="0" err="1"/>
              <a:t>About</a:t>
            </a:r>
            <a:r>
              <a:rPr lang="sv-SE" dirty="0"/>
              <a:t> </a:t>
            </a:r>
            <a:r>
              <a:rPr lang="sv-SE" dirty="0" err="1"/>
              <a:t>this</a:t>
            </a:r>
            <a:r>
              <a:rPr lang="sv-SE" dirty="0"/>
              <a:t> Academy Presentation</a:t>
            </a:r>
            <a:endParaRPr lang="en-GB" dirty="0"/>
          </a:p>
        </p:txBody>
      </p:sp>
      <p:sp>
        <p:nvSpPr>
          <p:cNvPr id="14" name="Title"/>
          <p:cNvSpPr>
            <a:spLocks noGrp="1"/>
          </p:cNvSpPr>
          <p:nvPr>
            <p:ph type="title" hasCustomPrompt="1"/>
          </p:nvPr>
        </p:nvSpPr>
        <p:spPr>
          <a:xfrm>
            <a:off x="202009" y="0"/>
            <a:ext cx="5657899" cy="1325870"/>
          </a:xfrm>
          <a:prstGeom prst="rect">
            <a:avLst/>
          </a:prstGeom>
        </p:spPr>
        <p:txBody>
          <a:bodyPr anchor="b"/>
          <a:lstStyle>
            <a:lvl1pPr>
              <a:defRPr baseline="0">
                <a:solidFill>
                  <a:schemeClr val="bg1"/>
                </a:solidFill>
                <a:latin typeface="Arial" panose="020B0604020202020204" pitchFamily="34" charset="0"/>
              </a:defRPr>
            </a:lvl1pPr>
          </a:lstStyle>
          <a:p>
            <a:r>
              <a:rPr lang="en-US" dirty="0"/>
              <a:t>Click and write: Introduction</a:t>
            </a:r>
          </a:p>
        </p:txBody>
      </p:sp>
    </p:spTree>
    <p:extLst>
      <p:ext uri="{BB962C8B-B14F-4D97-AF65-F5344CB8AC3E}">
        <p14:creationId xmlns:p14="http://schemas.microsoft.com/office/powerpoint/2010/main" val="2961701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continu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12" name="WhiteRectangle"/>
          <p:cNvSpPr>
            <a:spLocks noGrp="1"/>
          </p:cNvSpPr>
          <p:nvPr>
            <p:ph sz="quarter" idx="17"/>
          </p:nvPr>
        </p:nvSpPr>
        <p:spPr>
          <a:xfrm>
            <a:off x="6061896" y="796051"/>
            <a:ext cx="5662933" cy="5406160"/>
          </a:xfrm>
          <a:prstGeom prst="rect">
            <a:avLst/>
          </a:prstGeom>
          <a:solidFill>
            <a:schemeClr val="bg1">
              <a:alpha val="90000"/>
            </a:schemeClr>
          </a:solidFill>
        </p:spPr>
        <p:txBody>
          <a:bodyPr/>
          <a:lstStyle>
            <a:lvl1pPr marL="0" indent="0">
              <a:buNone/>
              <a:defRPr>
                <a:latin typeface="Arial" panose="020B0604020202020204" pitchFamily="34" charset="0"/>
              </a:defRPr>
            </a:lvl1pPr>
          </a:lstStyle>
          <a:p>
            <a:pPr lvl="0"/>
            <a:endParaRPr lang="en-GB" dirty="0"/>
          </a:p>
        </p:txBody>
      </p:sp>
      <p:sp>
        <p:nvSpPr>
          <p:cNvPr id="25" name="Right Arrow 24">
            <a:hlinkClick r:id="" action="ppaction://hlinkshowjump?jump=nextslide"/>
          </p:cNvPr>
          <p:cNvSpPr/>
          <p:nvPr userDrawn="1"/>
        </p:nvSpPr>
        <p:spPr>
          <a:xfrm>
            <a:off x="11225933" y="5828490"/>
            <a:ext cx="300931" cy="289316"/>
          </a:xfrm>
          <a:prstGeom prst="rightArrow">
            <a:avLst>
              <a:gd name="adj1" fmla="val 8328"/>
              <a:gd name="adj2" fmla="val 242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dirty="0">
              <a:solidFill>
                <a:prstClr val="white"/>
              </a:solidFill>
              <a:latin typeface="Arial" panose="020B0604020202020204" pitchFamily="34" charset="0"/>
            </a:endParaRPr>
          </a:p>
        </p:txBody>
      </p:sp>
      <p:sp>
        <p:nvSpPr>
          <p:cNvPr id="28" name="Platshållare för innehåll 2"/>
          <p:cNvSpPr>
            <a:spLocks noGrp="1"/>
          </p:cNvSpPr>
          <p:nvPr>
            <p:ph sz="quarter" idx="15" hasCustomPrompt="1"/>
          </p:nvPr>
        </p:nvSpPr>
        <p:spPr>
          <a:xfrm>
            <a:off x="6394683" y="1127387"/>
            <a:ext cx="4495113" cy="563692"/>
          </a:xfrm>
          <a:prstGeom prst="rect">
            <a:avLst/>
          </a:prstGeom>
        </p:spPr>
        <p:txBody>
          <a:bodyPr vert="horz" wrap="square" lIns="91440" tIns="45720" rIns="91440" bIns="45720" rtlCol="0" anchor="ctr">
            <a:normAutofit/>
          </a:bodyPr>
          <a:lstStyle>
            <a:lvl1pPr marL="0" indent="0">
              <a:buNone/>
              <a:defRPr lang="sv-SE" sz="2400" baseline="0" dirty="0" smtClean="0">
                <a:latin typeface="Arial" panose="020B0604020202020204" pitchFamily="34" charset="0"/>
              </a:defRPr>
            </a:lvl1pPr>
            <a:lvl2pPr>
              <a:defRPr lang="sv-SE" sz="1800" dirty="0" smtClean="0">
                <a:latin typeface="+mn-lt"/>
              </a:defRPr>
            </a:lvl2pPr>
            <a:lvl3pPr>
              <a:defRPr lang="sv-SE" sz="1800" dirty="0" smtClean="0">
                <a:latin typeface="+mn-lt"/>
              </a:defRPr>
            </a:lvl3pPr>
            <a:lvl4pPr>
              <a:defRPr lang="sv-SE" dirty="0" smtClean="0">
                <a:latin typeface="+mn-lt"/>
              </a:defRPr>
            </a:lvl4pPr>
            <a:lvl5pPr>
              <a:defRPr lang="en-GB" dirty="0">
                <a:latin typeface="+mn-lt"/>
              </a:defRPr>
            </a:lvl5pPr>
          </a:lstStyle>
          <a:p>
            <a:pPr marL="0" lvl="0"/>
            <a:r>
              <a:rPr lang="sv-SE" dirty="0" err="1"/>
              <a:t>Click</a:t>
            </a:r>
            <a:r>
              <a:rPr lang="sv-SE" dirty="0"/>
              <a:t> to </a:t>
            </a:r>
            <a:r>
              <a:rPr lang="sv-SE" dirty="0" err="1"/>
              <a:t>edit</a:t>
            </a:r>
            <a:r>
              <a:rPr lang="sv-SE" dirty="0"/>
              <a:t> Page </a:t>
            </a:r>
            <a:r>
              <a:rPr lang="sv-SE" dirty="0" err="1"/>
              <a:t>Title</a:t>
            </a:r>
            <a:endParaRPr lang="en-GB" dirty="0"/>
          </a:p>
        </p:txBody>
      </p:sp>
      <p:sp>
        <p:nvSpPr>
          <p:cNvPr id="29" name="Platshållare för text 15"/>
          <p:cNvSpPr>
            <a:spLocks noGrp="1"/>
          </p:cNvSpPr>
          <p:nvPr>
            <p:ph type="body" sz="quarter" idx="16" hasCustomPrompt="1"/>
          </p:nvPr>
        </p:nvSpPr>
        <p:spPr>
          <a:xfrm>
            <a:off x="6394683" y="1783197"/>
            <a:ext cx="4633309" cy="4129935"/>
          </a:xfrm>
          <a:prstGeom prst="rect">
            <a:avLst/>
          </a:prstGeom>
        </p:spPr>
        <p:txBody>
          <a:bodyPr vert="horz" wrap="square" lIns="91440" tIns="45720" rIns="91440" bIns="45720" rtlCol="0" anchor="b">
            <a:noAutofit/>
          </a:bodyPr>
          <a:lstStyle>
            <a:lvl1pPr marL="0" indent="0">
              <a:lnSpc>
                <a:spcPts val="2200"/>
              </a:lnSpc>
              <a:buNone/>
              <a:defRPr lang="sv-SE" sz="1400" smtClean="0">
                <a:latin typeface="Arial" panose="020B0604020202020204" pitchFamily="34" charset="0"/>
              </a:defRPr>
            </a:lvl1pPr>
            <a:lvl2pPr marL="228600" indent="0">
              <a:buNone/>
              <a:defRPr lang="sv-SE" sz="1800" smtClean="0">
                <a:latin typeface="+mn-lt"/>
              </a:defRPr>
            </a:lvl2pPr>
            <a:lvl3pPr marL="685800" indent="0">
              <a:buNone/>
              <a:defRPr lang="sv-SE" sz="1800" smtClean="0">
                <a:latin typeface="+mn-lt"/>
              </a:defRPr>
            </a:lvl3pPr>
            <a:lvl4pPr marL="1143000" indent="0">
              <a:buNone/>
              <a:defRPr lang="sv-SE" smtClean="0">
                <a:latin typeface="+mn-lt"/>
              </a:defRPr>
            </a:lvl4pPr>
            <a:lvl5pPr marL="1600200" indent="0">
              <a:buNone/>
              <a:defRPr lang="en-GB">
                <a:latin typeface="+mn-lt"/>
              </a:defRPr>
            </a:lvl5pPr>
          </a:lstStyle>
          <a:p>
            <a:pPr marL="0" lvl="0">
              <a:lnSpc>
                <a:spcPts val="2000"/>
              </a:lnSpc>
              <a:spcAft>
                <a:spcPts val="1200"/>
              </a:spcAft>
            </a:pPr>
            <a:r>
              <a:rPr lang="sv-SE" dirty="0" err="1"/>
              <a:t>Click</a:t>
            </a:r>
            <a:r>
              <a:rPr lang="sv-SE" dirty="0"/>
              <a:t> to </a:t>
            </a:r>
            <a:r>
              <a:rPr lang="sv-SE" dirty="0" err="1"/>
              <a:t>edit</a:t>
            </a:r>
            <a:r>
              <a:rPr lang="sv-SE" dirty="0"/>
              <a:t> </a:t>
            </a:r>
            <a:r>
              <a:rPr lang="sv-SE" dirty="0" err="1"/>
              <a:t>content</a:t>
            </a:r>
            <a:endParaRPr lang="sv-SE" dirty="0"/>
          </a:p>
        </p:txBody>
      </p:sp>
      <p:sp>
        <p:nvSpPr>
          <p:cNvPr id="18" name="Subtitle"/>
          <p:cNvSpPr>
            <a:spLocks noGrp="1"/>
          </p:cNvSpPr>
          <p:nvPr>
            <p:ph type="body" sz="quarter" idx="14" hasCustomPrompt="1"/>
          </p:nvPr>
        </p:nvSpPr>
        <p:spPr>
          <a:xfrm>
            <a:off x="202011" y="1325893"/>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an </a:t>
            </a:r>
            <a:r>
              <a:rPr lang="sv-SE" dirty="0" err="1"/>
              <a:t>write</a:t>
            </a:r>
            <a:r>
              <a:rPr lang="sv-SE" dirty="0"/>
              <a:t>: </a:t>
            </a:r>
            <a:r>
              <a:rPr lang="sv-SE" dirty="0" err="1"/>
              <a:t>About</a:t>
            </a:r>
            <a:r>
              <a:rPr lang="sv-SE" dirty="0"/>
              <a:t> </a:t>
            </a:r>
            <a:r>
              <a:rPr lang="sv-SE" dirty="0" err="1"/>
              <a:t>this</a:t>
            </a:r>
            <a:r>
              <a:rPr lang="sv-SE" dirty="0"/>
              <a:t> Academy Presentation</a:t>
            </a:r>
            <a:endParaRPr lang="en-GB" dirty="0"/>
          </a:p>
        </p:txBody>
      </p:sp>
      <p:sp>
        <p:nvSpPr>
          <p:cNvPr id="19" name="Title"/>
          <p:cNvSpPr>
            <a:spLocks noGrp="1"/>
          </p:cNvSpPr>
          <p:nvPr>
            <p:ph type="title" hasCustomPrompt="1"/>
          </p:nvPr>
        </p:nvSpPr>
        <p:spPr>
          <a:xfrm>
            <a:off x="202009" y="0"/>
            <a:ext cx="5657899" cy="1325870"/>
          </a:xfrm>
          <a:prstGeom prst="rect">
            <a:avLst/>
          </a:prstGeom>
        </p:spPr>
        <p:txBody>
          <a:bodyPr anchor="b"/>
          <a:lstStyle>
            <a:lvl1pPr>
              <a:defRPr baseline="0">
                <a:solidFill>
                  <a:schemeClr val="bg1"/>
                </a:solidFill>
                <a:latin typeface="Arial" panose="020B0604020202020204" pitchFamily="34" charset="0"/>
              </a:defRPr>
            </a:lvl1pPr>
          </a:lstStyle>
          <a:p>
            <a:r>
              <a:rPr lang="en-US" dirty="0"/>
              <a:t>Click and write: Introduction</a:t>
            </a:r>
          </a:p>
        </p:txBody>
      </p:sp>
    </p:spTree>
    <p:extLst>
      <p:ext uri="{BB962C8B-B14F-4D97-AF65-F5344CB8AC3E}">
        <p14:creationId xmlns:p14="http://schemas.microsoft.com/office/powerpoint/2010/main" val="152226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17228"/>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8" name="Subtitle"/>
          <p:cNvSpPr>
            <a:spLocks noGrp="1"/>
          </p:cNvSpPr>
          <p:nvPr>
            <p:ph type="body" sz="quarter" idx="14"/>
          </p:nvPr>
        </p:nvSpPr>
        <p:spPr>
          <a:xfrm>
            <a:off x="201988" y="1325895"/>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
        <p:nvSpPr>
          <p:cNvPr id="9" name="Title"/>
          <p:cNvSpPr>
            <a:spLocks noGrp="1"/>
          </p:cNvSpPr>
          <p:nvPr>
            <p:ph type="title" hasCustomPrompt="1"/>
          </p:nvPr>
        </p:nvSpPr>
        <p:spPr>
          <a:xfrm>
            <a:off x="202018" y="1"/>
            <a:ext cx="5657899" cy="1325870"/>
          </a:xfrm>
          <a:prstGeom prst="rect">
            <a:avLst/>
          </a:prstGeom>
        </p:spPr>
        <p:txBody>
          <a:bodyPr lIns="136527" tIns="68264" rIns="136527" bIns="68264" anchor="b"/>
          <a:lstStyle>
            <a:lvl1pPr>
              <a:defRPr>
                <a:latin typeface="Arial" panose="020B0604020202020204" pitchFamily="34" charset="0"/>
              </a:defRPr>
            </a:lvl1pPr>
          </a:lstStyle>
          <a:p>
            <a:r>
              <a:rPr lang="en-US" dirty="0"/>
              <a:t>Click to edit</a:t>
            </a:r>
          </a:p>
        </p:txBody>
      </p:sp>
      <p:sp>
        <p:nvSpPr>
          <p:cNvPr id="18" name="WhiteRectangle"/>
          <p:cNvSpPr>
            <a:spLocks noGrp="1"/>
          </p:cNvSpPr>
          <p:nvPr>
            <p:ph sz="quarter" idx="17"/>
          </p:nvPr>
        </p:nvSpPr>
        <p:spPr>
          <a:xfrm>
            <a:off x="6061904" y="796051"/>
            <a:ext cx="5662933" cy="5406160"/>
          </a:xfrm>
          <a:prstGeom prst="rect">
            <a:avLst/>
          </a:prstGeom>
          <a:solidFill>
            <a:schemeClr val="bg1">
              <a:alpha val="90000"/>
            </a:schemeClr>
          </a:solidFill>
        </p:spPr>
        <p:txBody>
          <a:bodyPr lIns="136527" tIns="68264" rIns="136527" bIns="68264"/>
          <a:lstStyle>
            <a:lvl1pPr marL="0" indent="0">
              <a:buNone/>
              <a:defRPr>
                <a:latin typeface="Arial" panose="020B0604020202020204" pitchFamily="34" charset="0"/>
              </a:defRPr>
            </a:lvl1pPr>
          </a:lstStyle>
          <a:p>
            <a:pPr lvl="0"/>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algn="ctr" defTabSz="1365437"/>
            <a:endParaRPr lang="en-GB" sz="2700" dirty="0">
              <a:solidFill>
                <a:prstClr val="white"/>
              </a:solidFill>
              <a:latin typeface="Arial" panose="020B0604020202020204" pitchFamily="34" charset="0"/>
            </a:endParaRPr>
          </a:p>
        </p:txBody>
      </p:sp>
      <p:sp>
        <p:nvSpPr>
          <p:cNvPr id="3" name="Platshållare för innehåll 2"/>
          <p:cNvSpPr>
            <a:spLocks noGrp="1"/>
          </p:cNvSpPr>
          <p:nvPr>
            <p:ph sz="quarter" idx="15"/>
          </p:nvPr>
        </p:nvSpPr>
        <p:spPr>
          <a:xfrm>
            <a:off x="6394685" y="1127413"/>
            <a:ext cx="4495113" cy="563693"/>
          </a:xfrm>
          <a:prstGeom prst="rect">
            <a:avLst/>
          </a:prstGeom>
        </p:spPr>
        <p:txBody>
          <a:bodyPr vert="horz" wrap="square" lIns="136527" tIns="68264" rIns="136527" bIns="68264" rtlCol="0" anchor="ctr">
            <a:normAutofit/>
          </a:bodyPr>
          <a:lstStyle>
            <a:lvl1pPr marL="0" indent="0">
              <a:buNone/>
              <a:defRPr lang="sv-SE" sz="3600" dirty="0" smtClean="0">
                <a:latin typeface="Arial" panose="020B0604020202020204" pitchFamily="34" charset="0"/>
              </a:defRPr>
            </a:lvl1pPr>
            <a:lvl2pPr>
              <a:defRPr lang="sv-SE" sz="2700" dirty="0" smtClean="0">
                <a:latin typeface="+mn-lt"/>
              </a:defRPr>
            </a:lvl2pPr>
            <a:lvl3pPr>
              <a:defRPr lang="sv-SE" sz="2700" dirty="0" smtClean="0">
                <a:latin typeface="+mn-lt"/>
              </a:defRPr>
            </a:lvl3pPr>
            <a:lvl4pPr>
              <a:defRPr lang="sv-SE" dirty="0" smtClean="0">
                <a:latin typeface="+mn-lt"/>
              </a:defRPr>
            </a:lvl4pPr>
            <a:lvl5pPr>
              <a:defRPr lang="en-GB" dirty="0">
                <a:latin typeface="+mn-lt"/>
              </a:defRPr>
            </a:lvl5pPr>
          </a:lstStyle>
          <a:p>
            <a:pPr marL="0" lvl="0"/>
            <a:r>
              <a:rPr lang="sv-SE" dirty="0"/>
              <a:t>Klicka här för att ändra</a:t>
            </a:r>
            <a:endParaRPr lang="en-GB" dirty="0"/>
          </a:p>
        </p:txBody>
      </p:sp>
      <p:sp>
        <p:nvSpPr>
          <p:cNvPr id="16" name="Platshållare för text 15"/>
          <p:cNvSpPr>
            <a:spLocks noGrp="1"/>
          </p:cNvSpPr>
          <p:nvPr>
            <p:ph type="body" sz="quarter" idx="16"/>
          </p:nvPr>
        </p:nvSpPr>
        <p:spPr>
          <a:xfrm>
            <a:off x="6394683" y="1783205"/>
            <a:ext cx="4633309" cy="4129935"/>
          </a:xfrm>
          <a:prstGeom prst="rect">
            <a:avLst/>
          </a:prstGeom>
        </p:spPr>
        <p:txBody>
          <a:bodyPr vert="horz" wrap="square" lIns="136527" tIns="68264" rIns="136527" bIns="68264" rtlCol="0" anchor="b">
            <a:noAutofit/>
          </a:bodyPr>
          <a:lstStyle>
            <a:lvl1pPr marL="0" indent="0">
              <a:lnSpc>
                <a:spcPts val="3285"/>
              </a:lnSpc>
              <a:buNone/>
              <a:defRPr lang="sv-SE" sz="2100" smtClean="0">
                <a:latin typeface="Arial" panose="020B0604020202020204" pitchFamily="34" charset="0"/>
              </a:defRPr>
            </a:lvl1pPr>
            <a:lvl2pPr marL="341358" indent="0">
              <a:buNone/>
              <a:defRPr lang="sv-SE" sz="2700" smtClean="0">
                <a:latin typeface="+mn-lt"/>
              </a:defRPr>
            </a:lvl2pPr>
            <a:lvl3pPr marL="1024077" indent="0">
              <a:buNone/>
              <a:defRPr lang="sv-SE" sz="2700" smtClean="0">
                <a:latin typeface="+mn-lt"/>
              </a:defRPr>
            </a:lvl3pPr>
            <a:lvl4pPr marL="1706795" indent="0">
              <a:buNone/>
              <a:defRPr lang="sv-SE" smtClean="0">
                <a:latin typeface="+mn-lt"/>
              </a:defRPr>
            </a:lvl4pPr>
            <a:lvl5pPr marL="2389512" indent="0">
              <a:buNone/>
              <a:defRPr lang="en-GB">
                <a:latin typeface="+mn-lt"/>
              </a:defRPr>
            </a:lvl5pPr>
          </a:lstStyle>
          <a:p>
            <a:pPr marL="0" lvl="0">
              <a:lnSpc>
                <a:spcPts val="2987"/>
              </a:lnSpc>
              <a:spcAft>
                <a:spcPts val="1792"/>
              </a:spcAft>
            </a:pPr>
            <a:r>
              <a:rPr lang="sv-SE" dirty="0"/>
              <a:t>Klicka här för att ändra format på bakgrundstexten</a:t>
            </a:r>
          </a:p>
        </p:txBody>
      </p:sp>
      <p:sp>
        <p:nvSpPr>
          <p:cNvPr id="19" name="Date Placeholder 3"/>
          <p:cNvSpPr>
            <a:spLocks noGrp="1"/>
          </p:cNvSpPr>
          <p:nvPr>
            <p:ph type="dt" sz="half" idx="10"/>
          </p:nvPr>
        </p:nvSpPr>
        <p:spPr>
          <a:xfrm>
            <a:off x="7652871" y="6422400"/>
            <a:ext cx="965074" cy="247180"/>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p>
            <a:endParaRPr lang="sv-SE">
              <a:solidFill>
                <a:prstClr val="black">
                  <a:tint val="75000"/>
                </a:prstClr>
              </a:solidFill>
            </a:endParaRPr>
          </a:p>
        </p:txBody>
      </p:sp>
      <p:sp>
        <p:nvSpPr>
          <p:cNvPr id="22"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algn="ctr" defTabSz="1365437"/>
            <a:endParaRPr lang="en-GB" sz="2700" b="1" dirty="0">
              <a:solidFill>
                <a:prstClr val="white"/>
              </a:solidFill>
              <a:latin typeface="Arial" panose="020B0604020202020204" pitchFamily="34" charset="0"/>
            </a:endParaRPr>
          </a:p>
        </p:txBody>
      </p:sp>
    </p:spTree>
    <p:extLst>
      <p:ext uri="{BB962C8B-B14F-4D97-AF65-F5344CB8AC3E}">
        <p14:creationId xmlns:p14="http://schemas.microsoft.com/office/powerpoint/2010/main" val="3845365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clos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17" name="Subtitle"/>
          <p:cNvSpPr>
            <a:spLocks noGrp="1"/>
          </p:cNvSpPr>
          <p:nvPr>
            <p:ph type="body" sz="quarter" idx="14" hasCustomPrompt="1"/>
          </p:nvPr>
        </p:nvSpPr>
        <p:spPr>
          <a:xfrm>
            <a:off x="202011" y="1325893"/>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an </a:t>
            </a:r>
            <a:r>
              <a:rPr lang="sv-SE" dirty="0" err="1"/>
              <a:t>write</a:t>
            </a:r>
            <a:r>
              <a:rPr lang="sv-SE" dirty="0"/>
              <a:t>: </a:t>
            </a:r>
            <a:r>
              <a:rPr lang="sv-SE" dirty="0" err="1"/>
              <a:t>About</a:t>
            </a:r>
            <a:r>
              <a:rPr lang="sv-SE" dirty="0"/>
              <a:t> </a:t>
            </a:r>
            <a:r>
              <a:rPr lang="sv-SE" dirty="0" err="1"/>
              <a:t>this</a:t>
            </a:r>
            <a:r>
              <a:rPr lang="sv-SE" dirty="0"/>
              <a:t> Academy Presentation</a:t>
            </a:r>
            <a:endParaRPr lang="en-GB" dirty="0"/>
          </a:p>
        </p:txBody>
      </p:sp>
      <p:sp>
        <p:nvSpPr>
          <p:cNvPr id="18" name="Title"/>
          <p:cNvSpPr>
            <a:spLocks noGrp="1"/>
          </p:cNvSpPr>
          <p:nvPr>
            <p:ph type="title" hasCustomPrompt="1"/>
          </p:nvPr>
        </p:nvSpPr>
        <p:spPr>
          <a:xfrm>
            <a:off x="202009" y="0"/>
            <a:ext cx="5657899" cy="1325870"/>
          </a:xfrm>
          <a:prstGeom prst="rect">
            <a:avLst/>
          </a:prstGeom>
        </p:spPr>
        <p:txBody>
          <a:bodyPr anchor="b"/>
          <a:lstStyle>
            <a:lvl1pPr>
              <a:defRPr baseline="0">
                <a:solidFill>
                  <a:schemeClr val="bg1"/>
                </a:solidFill>
                <a:latin typeface="Arial" panose="020B0604020202020204" pitchFamily="34" charset="0"/>
              </a:defRPr>
            </a:lvl1pPr>
          </a:lstStyle>
          <a:p>
            <a:r>
              <a:rPr lang="en-US" dirty="0"/>
              <a:t>Click and write: Introduction</a:t>
            </a:r>
          </a:p>
        </p:txBody>
      </p:sp>
      <p:sp>
        <p:nvSpPr>
          <p:cNvPr id="19" name="WhiteRectangle"/>
          <p:cNvSpPr>
            <a:spLocks noGrp="1"/>
          </p:cNvSpPr>
          <p:nvPr>
            <p:ph sz="quarter" idx="17"/>
          </p:nvPr>
        </p:nvSpPr>
        <p:spPr>
          <a:xfrm>
            <a:off x="6061896" y="796051"/>
            <a:ext cx="5662933" cy="5406160"/>
          </a:xfrm>
          <a:prstGeom prst="rect">
            <a:avLst/>
          </a:prstGeom>
          <a:solidFill>
            <a:schemeClr val="bg1">
              <a:alpha val="90000"/>
            </a:schemeClr>
          </a:solidFill>
        </p:spPr>
        <p:txBody>
          <a:bodyPr/>
          <a:lstStyle>
            <a:lvl1pPr marL="0" indent="0">
              <a:buNone/>
              <a:defRPr>
                <a:latin typeface="Arial" panose="020B0604020202020204" pitchFamily="34" charset="0"/>
              </a:defRPr>
            </a:lvl1pPr>
          </a:lstStyle>
          <a:p>
            <a:pPr lvl="0"/>
            <a:endParaRPr lang="en-GB" dirty="0"/>
          </a:p>
        </p:txBody>
      </p:sp>
      <p:sp>
        <p:nvSpPr>
          <p:cNvPr id="20" name="Platshållare för innehåll 2"/>
          <p:cNvSpPr>
            <a:spLocks noGrp="1"/>
          </p:cNvSpPr>
          <p:nvPr>
            <p:ph sz="quarter" idx="15" hasCustomPrompt="1"/>
          </p:nvPr>
        </p:nvSpPr>
        <p:spPr>
          <a:xfrm>
            <a:off x="6394683" y="1127387"/>
            <a:ext cx="4495113" cy="563692"/>
          </a:xfrm>
          <a:prstGeom prst="rect">
            <a:avLst/>
          </a:prstGeom>
        </p:spPr>
        <p:txBody>
          <a:bodyPr vert="horz" wrap="square" lIns="91440" tIns="45720" rIns="91440" bIns="45720" rtlCol="0" anchor="ctr">
            <a:normAutofit/>
          </a:bodyPr>
          <a:lstStyle>
            <a:lvl1pPr marL="0" indent="0">
              <a:buNone/>
              <a:defRPr lang="sv-SE" sz="2400" baseline="0" dirty="0" smtClean="0">
                <a:latin typeface="Arial" panose="020B0604020202020204" pitchFamily="34" charset="0"/>
              </a:defRPr>
            </a:lvl1pPr>
            <a:lvl2pPr>
              <a:defRPr lang="sv-SE" sz="1800" dirty="0" smtClean="0">
                <a:latin typeface="+mn-lt"/>
              </a:defRPr>
            </a:lvl2pPr>
            <a:lvl3pPr>
              <a:defRPr lang="sv-SE" sz="1800" dirty="0" smtClean="0">
                <a:latin typeface="+mn-lt"/>
              </a:defRPr>
            </a:lvl3pPr>
            <a:lvl4pPr>
              <a:defRPr lang="sv-SE" dirty="0" smtClean="0">
                <a:latin typeface="+mn-lt"/>
              </a:defRPr>
            </a:lvl4pPr>
            <a:lvl5pPr>
              <a:defRPr lang="en-GB" dirty="0">
                <a:latin typeface="+mn-lt"/>
              </a:defRPr>
            </a:lvl5pPr>
          </a:lstStyle>
          <a:p>
            <a:pPr marL="0" lvl="0"/>
            <a:r>
              <a:rPr lang="sv-SE" dirty="0" err="1"/>
              <a:t>Click</a:t>
            </a:r>
            <a:r>
              <a:rPr lang="sv-SE" dirty="0"/>
              <a:t> to </a:t>
            </a:r>
            <a:r>
              <a:rPr lang="sv-SE" dirty="0" err="1"/>
              <a:t>edit</a:t>
            </a:r>
            <a:r>
              <a:rPr lang="sv-SE" dirty="0"/>
              <a:t> Page </a:t>
            </a:r>
            <a:r>
              <a:rPr lang="sv-SE" dirty="0" err="1"/>
              <a:t>Title</a:t>
            </a:r>
            <a:endParaRPr lang="en-GB" dirty="0"/>
          </a:p>
        </p:txBody>
      </p:sp>
      <p:sp>
        <p:nvSpPr>
          <p:cNvPr id="21" name="Platshållare för text 15"/>
          <p:cNvSpPr>
            <a:spLocks noGrp="1"/>
          </p:cNvSpPr>
          <p:nvPr>
            <p:ph type="body" sz="quarter" idx="16" hasCustomPrompt="1"/>
          </p:nvPr>
        </p:nvSpPr>
        <p:spPr>
          <a:xfrm>
            <a:off x="6394683" y="1783197"/>
            <a:ext cx="4633309" cy="4129935"/>
          </a:xfrm>
          <a:prstGeom prst="rect">
            <a:avLst/>
          </a:prstGeom>
        </p:spPr>
        <p:txBody>
          <a:bodyPr vert="horz" wrap="square" lIns="91440" tIns="45720" rIns="91440" bIns="45720" rtlCol="0" anchor="b">
            <a:noAutofit/>
          </a:bodyPr>
          <a:lstStyle>
            <a:lvl1pPr marL="0" indent="0">
              <a:lnSpc>
                <a:spcPts val="2200"/>
              </a:lnSpc>
              <a:buNone/>
              <a:defRPr lang="sv-SE" sz="1400" smtClean="0">
                <a:latin typeface="Arial" panose="020B0604020202020204" pitchFamily="34" charset="0"/>
              </a:defRPr>
            </a:lvl1pPr>
            <a:lvl2pPr marL="228600" indent="0">
              <a:buNone/>
              <a:defRPr lang="sv-SE" sz="1800" smtClean="0">
                <a:latin typeface="+mn-lt"/>
              </a:defRPr>
            </a:lvl2pPr>
            <a:lvl3pPr marL="685800" indent="0">
              <a:buNone/>
              <a:defRPr lang="sv-SE" sz="1800" smtClean="0">
                <a:latin typeface="+mn-lt"/>
              </a:defRPr>
            </a:lvl3pPr>
            <a:lvl4pPr marL="1143000" indent="0">
              <a:buNone/>
              <a:defRPr lang="sv-SE" smtClean="0">
                <a:latin typeface="+mn-lt"/>
              </a:defRPr>
            </a:lvl4pPr>
            <a:lvl5pPr marL="1600200" indent="0">
              <a:buNone/>
              <a:defRPr lang="en-GB">
                <a:latin typeface="+mn-lt"/>
              </a:defRPr>
            </a:lvl5pPr>
          </a:lstStyle>
          <a:p>
            <a:pPr marL="0" lvl="0">
              <a:lnSpc>
                <a:spcPts val="2000"/>
              </a:lnSpc>
              <a:spcAft>
                <a:spcPts val="1200"/>
              </a:spcAft>
            </a:pPr>
            <a:r>
              <a:rPr lang="sv-SE" dirty="0" err="1"/>
              <a:t>Click</a:t>
            </a:r>
            <a:r>
              <a:rPr lang="sv-SE" dirty="0"/>
              <a:t> to </a:t>
            </a:r>
            <a:r>
              <a:rPr lang="sv-SE" dirty="0" err="1"/>
              <a:t>edit</a:t>
            </a:r>
            <a:r>
              <a:rPr lang="sv-SE" dirty="0"/>
              <a:t> </a:t>
            </a:r>
            <a:r>
              <a:rPr lang="sv-SE" dirty="0" err="1"/>
              <a:t>content</a:t>
            </a:r>
            <a:endParaRPr lang="sv-SE" dirty="0"/>
          </a:p>
        </p:txBody>
      </p:sp>
      <p:sp>
        <p:nvSpPr>
          <p:cNvPr id="31"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b="1" dirty="0">
              <a:solidFill>
                <a:prstClr val="white"/>
              </a:solidFill>
              <a:latin typeface="Arial" panose="020B0604020202020204" pitchFamily="34" charset="0"/>
            </a:endParaRPr>
          </a:p>
        </p:txBody>
      </p:sp>
    </p:spTree>
    <p:extLst>
      <p:ext uri="{BB962C8B-B14F-4D97-AF65-F5344CB8AC3E}">
        <p14:creationId xmlns:p14="http://schemas.microsoft.com/office/powerpoint/2010/main" val="3753569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eft and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6357110" cy="6859588"/>
          </a:xfrm>
          <a:prstGeom prst="rect">
            <a:avLst/>
          </a:prstGeom>
        </p:spPr>
        <p:txBody>
          <a:bodyPr/>
          <a:lstStyle>
            <a:lvl1pPr>
              <a:defRPr>
                <a:latin typeface="Arial" panose="020B0604020202020204" pitchFamily="34" charset="0"/>
              </a:defRPr>
            </a:lvl1pPr>
          </a:lstStyle>
          <a:p>
            <a:endParaRPr lang="en-GB" dirty="0"/>
          </a:p>
        </p:txBody>
      </p:sp>
      <p:sp>
        <p:nvSpPr>
          <p:cNvPr id="5" name="Text Placeholder 5"/>
          <p:cNvSpPr>
            <a:spLocks noGrp="1"/>
          </p:cNvSpPr>
          <p:nvPr>
            <p:ph type="body" sz="quarter" idx="11" hasCustomPrompt="1"/>
          </p:nvPr>
        </p:nvSpPr>
        <p:spPr>
          <a:xfrm>
            <a:off x="0" y="5810473"/>
            <a:ext cx="6357110" cy="1049115"/>
          </a:xfrm>
          <a:prstGeom prst="rect">
            <a:avLst/>
          </a:prstGeom>
          <a:solidFill>
            <a:srgbClr val="E2E2E4">
              <a:alpha val="75000"/>
            </a:srgbClr>
          </a:solidFill>
        </p:spPr>
        <p:txBody>
          <a:bodyPr anchor="ctr"/>
          <a:lstStyle>
            <a:lvl1pPr marL="0" indent="0">
              <a:buNone/>
              <a:defRPr sz="4400">
                <a:latin typeface="Arial" panose="020B0604020202020204" pitchFamily="34" charset="0"/>
              </a:defRPr>
            </a:lvl1pPr>
          </a:lstStyle>
          <a:p>
            <a:pPr lvl="0"/>
            <a:r>
              <a:rPr lang="en-GB" dirty="0"/>
              <a:t>Click to add chapter title</a:t>
            </a:r>
          </a:p>
        </p:txBody>
      </p:sp>
      <p:sp>
        <p:nvSpPr>
          <p:cNvPr id="9" name="Text Placeholder 3"/>
          <p:cNvSpPr>
            <a:spLocks noGrp="1"/>
          </p:cNvSpPr>
          <p:nvPr>
            <p:ph type="body" sz="half" idx="2" hasCustomPrompt="1"/>
          </p:nvPr>
        </p:nvSpPr>
        <p:spPr>
          <a:xfrm>
            <a:off x="6604751" y="3454100"/>
            <a:ext cx="5006137" cy="2223163"/>
          </a:xfrm>
        </p:spPr>
        <p:txBody>
          <a:bodyPr lIns="0" numCol="1" spcCol="360000" anchor="b">
            <a:noAutofit/>
          </a:bodyPr>
          <a:lstStyle>
            <a:lvl1pPr marL="0" indent="0">
              <a:lnSpc>
                <a:spcPct val="100000"/>
              </a:lnSpc>
              <a:spcBef>
                <a:spcPts val="600"/>
              </a:spcBef>
              <a:spcAft>
                <a:spcPts val="600"/>
              </a:spcAft>
              <a:buSzPct val="150000"/>
              <a:buFont typeface="Arial" panose="020B0604020202020204" pitchFamily="34" charset="0"/>
              <a:buNone/>
              <a:defRPr sz="1400" baseline="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Text Placeholder 2"/>
          <p:cNvSpPr>
            <a:spLocks noGrp="1"/>
          </p:cNvSpPr>
          <p:nvPr>
            <p:ph type="body" sz="quarter" idx="13" hasCustomPrompt="1"/>
          </p:nvPr>
        </p:nvSpPr>
        <p:spPr>
          <a:xfrm>
            <a:off x="6604728" y="2662854"/>
            <a:ext cx="5006136" cy="457306"/>
          </a:xfrm>
          <a:prstGeom prst="rect">
            <a:avLst/>
          </a:prstGeom>
        </p:spPr>
        <p:txBody>
          <a:bodyPr/>
          <a:lstStyle>
            <a:lvl1pPr marL="0" indent="0">
              <a:buNone/>
              <a:defRPr sz="2400" baseline="0">
                <a:latin typeface="Arial" panose="020B0604020202020204" pitchFamily="34" charset="0"/>
              </a:defRPr>
            </a:lvl1pPr>
          </a:lstStyle>
          <a:p>
            <a:pPr lvl="0"/>
            <a:r>
              <a:rPr lang="en-GB" dirty="0"/>
              <a:t>Click to edit subtitle</a:t>
            </a:r>
          </a:p>
        </p:txBody>
      </p:sp>
    </p:spTree>
    <p:extLst>
      <p:ext uri="{BB962C8B-B14F-4D97-AF65-F5344CB8AC3E}">
        <p14:creationId xmlns:p14="http://schemas.microsoft.com/office/powerpoint/2010/main" val="4211092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8742"/>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algn="ctr" defTabSz="1365437"/>
            <a:endParaRPr lang="en-GB" sz="2700" dirty="0">
              <a:solidFill>
                <a:prstClr val="white"/>
              </a:solidFill>
              <a:latin typeface="Arial" panose="020B0604020202020204" pitchFamily="34" charset="0"/>
            </a:endParaRPr>
          </a:p>
        </p:txBody>
      </p:sp>
      <p:sp>
        <p:nvSpPr>
          <p:cNvPr id="19" name="Date Placeholder 3"/>
          <p:cNvSpPr>
            <a:spLocks noGrp="1"/>
          </p:cNvSpPr>
          <p:nvPr>
            <p:ph type="dt" sz="half" idx="10"/>
          </p:nvPr>
        </p:nvSpPr>
        <p:spPr>
          <a:xfrm>
            <a:off x="7652871" y="6422400"/>
            <a:ext cx="965074" cy="247180"/>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p>
            <a:endParaRPr lang="sv-SE">
              <a:solidFill>
                <a:prstClr val="black">
                  <a:tint val="75000"/>
                </a:prstClr>
              </a:solidFill>
            </a:endParaRPr>
          </a:p>
        </p:txBody>
      </p:sp>
      <p:sp>
        <p:nvSpPr>
          <p:cNvPr id="21" name="Title Placeholder 1"/>
          <p:cNvSpPr>
            <a:spLocks noGrp="1"/>
          </p:cNvSpPr>
          <p:nvPr>
            <p:ph type="title"/>
          </p:nvPr>
        </p:nvSpPr>
        <p:spPr>
          <a:xfrm>
            <a:off x="328572" y="404501"/>
            <a:ext cx="10514231" cy="892899"/>
          </a:xfrm>
          <a:prstGeom prst="rect">
            <a:avLst/>
          </a:prstGeom>
        </p:spPr>
        <p:txBody>
          <a:bodyPr vert="horz" lIns="136527" tIns="68264" rIns="136527" bIns="68264" rtlCol="0" anchor="b">
            <a:normAutofit/>
          </a:bodyPr>
          <a:lstStyle>
            <a:lvl1pPr>
              <a:defRPr>
                <a:latin typeface="Arial" panose="020B0604020202020204" pitchFamily="34" charset="0"/>
              </a:defRPr>
            </a:lvl1pPr>
          </a:lstStyle>
          <a:p>
            <a:r>
              <a:rPr lang="en-US" dirty="0"/>
              <a:t>Click to edit Master title style</a:t>
            </a:r>
            <a:endParaRPr lang="sv-SE" dirty="0"/>
          </a:p>
        </p:txBody>
      </p:sp>
      <p:sp>
        <p:nvSpPr>
          <p:cNvPr id="9" name="Subtitle"/>
          <p:cNvSpPr>
            <a:spLocks noGrp="1"/>
          </p:cNvSpPr>
          <p:nvPr>
            <p:ph type="body" sz="quarter" idx="14"/>
          </p:nvPr>
        </p:nvSpPr>
        <p:spPr>
          <a:xfrm>
            <a:off x="328598" y="1297403"/>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34809212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17228"/>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8" name="Subtitle"/>
          <p:cNvSpPr>
            <a:spLocks noGrp="1"/>
          </p:cNvSpPr>
          <p:nvPr>
            <p:ph type="body" sz="quarter" idx="14"/>
          </p:nvPr>
        </p:nvSpPr>
        <p:spPr>
          <a:xfrm>
            <a:off x="201988" y="1325895"/>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
        <p:nvSpPr>
          <p:cNvPr id="9" name="Title"/>
          <p:cNvSpPr>
            <a:spLocks noGrp="1"/>
          </p:cNvSpPr>
          <p:nvPr>
            <p:ph type="title" hasCustomPrompt="1"/>
          </p:nvPr>
        </p:nvSpPr>
        <p:spPr>
          <a:xfrm>
            <a:off x="202018" y="1"/>
            <a:ext cx="5657899" cy="1325870"/>
          </a:xfrm>
          <a:prstGeom prst="rect">
            <a:avLst/>
          </a:prstGeom>
        </p:spPr>
        <p:txBody>
          <a:bodyPr lIns="136527" tIns="68264" rIns="136527" bIns="68264" anchor="b"/>
          <a:lstStyle>
            <a:lvl1pPr>
              <a:defRPr>
                <a:latin typeface="Arial" panose="020B0604020202020204" pitchFamily="34" charset="0"/>
              </a:defRPr>
            </a:lvl1pPr>
          </a:lstStyle>
          <a:p>
            <a:r>
              <a:rPr lang="en-US" dirty="0"/>
              <a:t>Click to edit</a:t>
            </a:r>
          </a:p>
        </p:txBody>
      </p:sp>
      <p:sp>
        <p:nvSpPr>
          <p:cNvPr id="18" name="WhiteRectangle"/>
          <p:cNvSpPr>
            <a:spLocks noGrp="1"/>
          </p:cNvSpPr>
          <p:nvPr>
            <p:ph sz="quarter" idx="17"/>
          </p:nvPr>
        </p:nvSpPr>
        <p:spPr>
          <a:xfrm>
            <a:off x="6061904" y="796051"/>
            <a:ext cx="5662933" cy="5406160"/>
          </a:xfrm>
          <a:prstGeom prst="rect">
            <a:avLst/>
          </a:prstGeom>
          <a:solidFill>
            <a:schemeClr val="bg1">
              <a:alpha val="90000"/>
            </a:schemeClr>
          </a:solidFill>
        </p:spPr>
        <p:txBody>
          <a:bodyPr lIns="136527" tIns="68264" rIns="136527" bIns="68264"/>
          <a:lstStyle>
            <a:lvl1pPr marL="0" indent="0">
              <a:buNone/>
              <a:defRPr>
                <a:latin typeface="Arial" panose="020B0604020202020204" pitchFamily="34" charset="0"/>
              </a:defRPr>
            </a:lvl1pPr>
          </a:lstStyle>
          <a:p>
            <a:pPr lvl="0"/>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algn="ctr" defTabSz="1365437"/>
            <a:endParaRPr lang="en-GB" sz="2700" dirty="0">
              <a:solidFill>
                <a:prstClr val="white"/>
              </a:solidFill>
              <a:latin typeface="Arial" panose="020B0604020202020204" pitchFamily="34" charset="0"/>
            </a:endParaRPr>
          </a:p>
        </p:txBody>
      </p:sp>
      <p:sp>
        <p:nvSpPr>
          <p:cNvPr id="3" name="Platshållare för innehåll 2"/>
          <p:cNvSpPr>
            <a:spLocks noGrp="1"/>
          </p:cNvSpPr>
          <p:nvPr>
            <p:ph sz="quarter" idx="15"/>
          </p:nvPr>
        </p:nvSpPr>
        <p:spPr>
          <a:xfrm>
            <a:off x="6394685" y="1127413"/>
            <a:ext cx="4495113" cy="563693"/>
          </a:xfrm>
          <a:prstGeom prst="rect">
            <a:avLst/>
          </a:prstGeom>
        </p:spPr>
        <p:txBody>
          <a:bodyPr vert="horz" wrap="square" lIns="136527" tIns="68264" rIns="136527" bIns="68264" rtlCol="0" anchor="ctr">
            <a:normAutofit/>
          </a:bodyPr>
          <a:lstStyle>
            <a:lvl1pPr marL="0" indent="0">
              <a:buNone/>
              <a:defRPr lang="sv-SE" sz="3600" dirty="0" smtClean="0">
                <a:latin typeface="Arial" panose="020B0604020202020204" pitchFamily="34" charset="0"/>
              </a:defRPr>
            </a:lvl1pPr>
            <a:lvl2pPr>
              <a:defRPr lang="sv-SE" sz="2700" dirty="0" smtClean="0">
                <a:latin typeface="+mn-lt"/>
              </a:defRPr>
            </a:lvl2pPr>
            <a:lvl3pPr>
              <a:defRPr lang="sv-SE" sz="2700" dirty="0" smtClean="0">
                <a:latin typeface="+mn-lt"/>
              </a:defRPr>
            </a:lvl3pPr>
            <a:lvl4pPr>
              <a:defRPr lang="sv-SE" dirty="0" smtClean="0">
                <a:latin typeface="+mn-lt"/>
              </a:defRPr>
            </a:lvl4pPr>
            <a:lvl5pPr>
              <a:defRPr lang="en-GB" dirty="0">
                <a:latin typeface="+mn-lt"/>
              </a:defRPr>
            </a:lvl5pPr>
          </a:lstStyle>
          <a:p>
            <a:pPr marL="0" lvl="0"/>
            <a:r>
              <a:rPr lang="sv-SE" dirty="0"/>
              <a:t>Klicka här för att ändra</a:t>
            </a:r>
            <a:endParaRPr lang="en-GB" dirty="0"/>
          </a:p>
        </p:txBody>
      </p:sp>
      <p:sp>
        <p:nvSpPr>
          <p:cNvPr id="16" name="Platshållare för text 15"/>
          <p:cNvSpPr>
            <a:spLocks noGrp="1"/>
          </p:cNvSpPr>
          <p:nvPr>
            <p:ph type="body" sz="quarter" idx="16"/>
          </p:nvPr>
        </p:nvSpPr>
        <p:spPr>
          <a:xfrm>
            <a:off x="6394683" y="1783205"/>
            <a:ext cx="4633309" cy="4129935"/>
          </a:xfrm>
          <a:prstGeom prst="rect">
            <a:avLst/>
          </a:prstGeom>
        </p:spPr>
        <p:txBody>
          <a:bodyPr vert="horz" wrap="square" lIns="136527" tIns="68264" rIns="136527" bIns="68264" rtlCol="0" anchor="b">
            <a:noAutofit/>
          </a:bodyPr>
          <a:lstStyle>
            <a:lvl1pPr marL="0" indent="0">
              <a:lnSpc>
                <a:spcPts val="3285"/>
              </a:lnSpc>
              <a:buNone/>
              <a:defRPr lang="sv-SE" sz="2100" smtClean="0">
                <a:latin typeface="Arial" panose="020B0604020202020204" pitchFamily="34" charset="0"/>
              </a:defRPr>
            </a:lvl1pPr>
            <a:lvl2pPr marL="341358" indent="0">
              <a:buNone/>
              <a:defRPr lang="sv-SE" sz="2700" smtClean="0">
                <a:latin typeface="+mn-lt"/>
              </a:defRPr>
            </a:lvl2pPr>
            <a:lvl3pPr marL="1024077" indent="0">
              <a:buNone/>
              <a:defRPr lang="sv-SE" sz="2700" smtClean="0">
                <a:latin typeface="+mn-lt"/>
              </a:defRPr>
            </a:lvl3pPr>
            <a:lvl4pPr marL="1706795" indent="0">
              <a:buNone/>
              <a:defRPr lang="sv-SE" smtClean="0">
                <a:latin typeface="+mn-lt"/>
              </a:defRPr>
            </a:lvl4pPr>
            <a:lvl5pPr marL="2389512" indent="0">
              <a:buNone/>
              <a:defRPr lang="en-GB">
                <a:latin typeface="+mn-lt"/>
              </a:defRPr>
            </a:lvl5pPr>
          </a:lstStyle>
          <a:p>
            <a:pPr marL="0" lvl="0">
              <a:lnSpc>
                <a:spcPts val="2987"/>
              </a:lnSpc>
              <a:spcAft>
                <a:spcPts val="1792"/>
              </a:spcAft>
            </a:pPr>
            <a:r>
              <a:rPr lang="sv-SE" dirty="0"/>
              <a:t>Klicka här för att ändra format på bakgrundstexten</a:t>
            </a:r>
          </a:p>
        </p:txBody>
      </p:sp>
      <p:sp>
        <p:nvSpPr>
          <p:cNvPr id="19" name="Date Placeholder 3"/>
          <p:cNvSpPr>
            <a:spLocks noGrp="1"/>
          </p:cNvSpPr>
          <p:nvPr>
            <p:ph type="dt" sz="half" idx="10"/>
          </p:nvPr>
        </p:nvSpPr>
        <p:spPr>
          <a:xfrm>
            <a:off x="7652871" y="6422400"/>
            <a:ext cx="965074" cy="247180"/>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p>
            <a:endParaRPr lang="sv-SE">
              <a:solidFill>
                <a:prstClr val="black">
                  <a:tint val="75000"/>
                </a:prstClr>
              </a:solidFill>
            </a:endParaRPr>
          </a:p>
        </p:txBody>
      </p:sp>
      <p:sp>
        <p:nvSpPr>
          <p:cNvPr id="22"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algn="ctr" defTabSz="1365437"/>
            <a:endParaRPr lang="en-GB" sz="2700" b="1" dirty="0">
              <a:solidFill>
                <a:prstClr val="white"/>
              </a:solidFill>
              <a:latin typeface="Arial" panose="020B0604020202020204" pitchFamily="34" charset="0"/>
            </a:endParaRPr>
          </a:p>
        </p:txBody>
      </p:sp>
    </p:spTree>
    <p:extLst>
      <p:ext uri="{BB962C8B-B14F-4D97-AF65-F5344CB8AC3E}">
        <p14:creationId xmlns:p14="http://schemas.microsoft.com/office/powerpoint/2010/main" val="242271172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pterContent-1Spalt_TEST_170517">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5" y="0"/>
            <a:ext cx="6095207" cy="6859588"/>
          </a:xfrm>
          <a:prstGeom prst="rect">
            <a:avLst/>
          </a:prstGeom>
        </p:spPr>
        <p:txBody>
          <a:bodyPr lIns="102397" tIns="51199" rIns="102397" bIns="51199"/>
          <a:lstStyle>
            <a:lvl1pPr>
              <a:defRPr>
                <a:latin typeface="Arial" panose="020B0604020202020204" pitchFamily="34" charset="0"/>
              </a:defRPr>
            </a:lvl1pPr>
          </a:lstStyle>
          <a:p>
            <a:endParaRPr lang="en-GB" dirty="0"/>
          </a:p>
        </p:txBody>
      </p:sp>
      <p:sp>
        <p:nvSpPr>
          <p:cNvPr id="5" name="Date Placeholder 4"/>
          <p:cNvSpPr>
            <a:spLocks noGrp="1"/>
          </p:cNvSpPr>
          <p:nvPr>
            <p:ph type="dt" sz="half" idx="10"/>
          </p:nvPr>
        </p:nvSpPr>
        <p:spPr>
          <a:xfrm>
            <a:off x="10181764" y="6357822"/>
            <a:ext cx="857958" cy="365210"/>
          </a:xfrm>
          <a:prstGeom prst="rect">
            <a:avLst/>
          </a:prstGeom>
        </p:spPr>
        <p:txBody>
          <a:bodyPr anchor="b"/>
          <a:lstStyle>
            <a:lvl1pPr>
              <a:defRPr sz="1300">
                <a:latin typeface="Arial" panose="020B0604020202020204" pitchFamily="34" charset="0"/>
              </a:defRPr>
            </a:lvl1pPr>
          </a:lstStyle>
          <a:p>
            <a:fld id="{A40E4799-50B2-4E2B-8C80-F6491C54C10B}" type="datetime1">
              <a:rPr lang="en-US" smtClean="0">
                <a:solidFill>
                  <a:prstClr val="black">
                    <a:tint val="75000"/>
                  </a:prstClr>
                </a:solidFill>
              </a:rPr>
              <a:pPr/>
              <a:t>8/21/2024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336616" y="6357822"/>
            <a:ext cx="3603791" cy="365210"/>
          </a:xfrm>
          <a:prstGeom prst="rect">
            <a:avLst/>
          </a:prstGeom>
        </p:spPr>
        <p:txBody>
          <a:bodyPr lIns="0" anchor="b"/>
          <a:lstStyle>
            <a:lvl1pPr algn="l">
              <a:defRPr sz="1300">
                <a:latin typeface="Arial" panose="020B0604020202020204" pitchFamily="34" charset="0"/>
              </a:defRPr>
            </a:lvl1pPr>
          </a:lstStyle>
          <a:p>
            <a:r>
              <a:rPr lang="en-US" dirty="0">
                <a:solidFill>
                  <a:prstClr val="black">
                    <a:tint val="75000"/>
                  </a:prstClr>
                </a:solidFill>
              </a:rPr>
              <a:t>ASKO Washing Machines 2017</a:t>
            </a:r>
          </a:p>
        </p:txBody>
      </p:sp>
      <p:sp>
        <p:nvSpPr>
          <p:cNvPr id="7" name="Slide Number Placeholder 6"/>
          <p:cNvSpPr>
            <a:spLocks noGrp="1"/>
          </p:cNvSpPr>
          <p:nvPr>
            <p:ph type="sldNum" sz="quarter" idx="12"/>
          </p:nvPr>
        </p:nvSpPr>
        <p:spPr>
          <a:xfrm>
            <a:off x="11131375" y="6357822"/>
            <a:ext cx="611424" cy="365210"/>
          </a:xfrm>
          <a:prstGeom prst="rect">
            <a:avLst/>
          </a:prstGeom>
        </p:spPr>
        <p:txBody>
          <a:bodyPr lIns="102397" tIns="51199" rIns="102397" bIns="51199" anchor="b"/>
          <a:lstStyle>
            <a:lvl1pPr algn="l">
              <a:defRPr sz="1300">
                <a:latin typeface="Arial" panose="020B0604020202020204" pitchFamily="34" charset="0"/>
              </a:defRPr>
            </a:lvl1pPr>
          </a:lstStyle>
          <a:p>
            <a:pPr defTabSz="1024102"/>
            <a:fld id="{05F4EF65-B208-485D-A45C-9262A3E15FAB}" type="slidenum">
              <a:rPr lang="en-US" smtClean="0">
                <a:solidFill>
                  <a:prstClr val="black"/>
                </a:solidFill>
              </a:rPr>
              <a:pPr defTabSz="1024102"/>
              <a:t>‹#›</a:t>
            </a:fld>
            <a:endParaRPr lang="en-US" dirty="0">
              <a:solidFill>
                <a:prstClr val="black"/>
              </a:solidFill>
            </a:endParaRPr>
          </a:p>
        </p:txBody>
      </p:sp>
      <p:sp>
        <p:nvSpPr>
          <p:cNvPr id="4" name="Text Placeholder 3"/>
          <p:cNvSpPr>
            <a:spLocks noGrp="1"/>
          </p:cNvSpPr>
          <p:nvPr>
            <p:ph type="body" sz="half" idx="2"/>
          </p:nvPr>
        </p:nvSpPr>
        <p:spPr>
          <a:xfrm>
            <a:off x="6371229" y="2500892"/>
            <a:ext cx="5006138" cy="3309582"/>
          </a:xfrm>
          <a:prstGeom prst="rect">
            <a:avLst/>
          </a:prstGeom>
        </p:spPr>
        <p:txBody>
          <a:bodyPr lIns="0" tIns="51199" rIns="102397" bIns="51199" numCol="1" spcCol="403142" anchor="b">
            <a:noAutofit/>
          </a:bodyPr>
          <a:lstStyle>
            <a:lvl1pPr marL="0" indent="0">
              <a:lnSpc>
                <a:spcPts val="2352"/>
              </a:lnSpc>
              <a:spcBef>
                <a:spcPts val="2016"/>
              </a:spcBef>
              <a:spcAft>
                <a:spcPts val="0"/>
              </a:spcAft>
              <a:buNone/>
              <a:defRPr sz="2000">
                <a:latin typeface="Arial" panose="020B0604020202020204" pitchFamily="34" charset="0"/>
              </a:defRPr>
            </a:lvl1pPr>
            <a:lvl2pPr marL="512051" indent="0">
              <a:buNone/>
              <a:defRPr sz="1600"/>
            </a:lvl2pPr>
            <a:lvl3pPr marL="1024102" indent="0">
              <a:buNone/>
              <a:defRPr sz="1300"/>
            </a:lvl3pPr>
            <a:lvl4pPr marL="1536154" indent="0">
              <a:buNone/>
              <a:defRPr sz="1100"/>
            </a:lvl4pPr>
            <a:lvl5pPr marL="2048205" indent="0">
              <a:buNone/>
              <a:defRPr sz="1100"/>
            </a:lvl5pPr>
            <a:lvl6pPr marL="2560256" indent="0">
              <a:buNone/>
              <a:defRPr sz="1100"/>
            </a:lvl6pPr>
            <a:lvl7pPr marL="3072307" indent="0">
              <a:buNone/>
              <a:defRPr sz="1100"/>
            </a:lvl7pPr>
            <a:lvl8pPr marL="3584358" indent="0">
              <a:buNone/>
              <a:defRPr sz="1100"/>
            </a:lvl8pPr>
            <a:lvl9pPr marL="4096410" indent="0">
              <a:buNone/>
              <a:defRPr sz="1100"/>
            </a:lvl9pPr>
          </a:lstStyle>
          <a:p>
            <a:pPr lvl="0"/>
            <a:endParaRPr lang="en-US" dirty="0"/>
          </a:p>
          <a:p>
            <a:pPr lvl="0"/>
            <a:r>
              <a:rPr lang="en-US" dirty="0"/>
              <a:t>Click to edit Master text styles</a:t>
            </a:r>
          </a:p>
        </p:txBody>
      </p:sp>
      <p:sp>
        <p:nvSpPr>
          <p:cNvPr id="2" name="Title 1"/>
          <p:cNvSpPr>
            <a:spLocks noGrp="1"/>
          </p:cNvSpPr>
          <p:nvPr>
            <p:ph type="title"/>
          </p:nvPr>
        </p:nvSpPr>
        <p:spPr>
          <a:xfrm>
            <a:off x="6357110" y="1640922"/>
            <a:ext cx="5033755" cy="488412"/>
          </a:xfrm>
          <a:prstGeom prst="rect">
            <a:avLst/>
          </a:prstGeom>
        </p:spPr>
        <p:txBody>
          <a:bodyPr lIns="0" tIns="51199" rIns="102397" bIns="51199" anchor="b">
            <a:normAutofit/>
          </a:bodyPr>
          <a:lstStyle>
            <a:lvl1pPr>
              <a:defRPr sz="2700">
                <a:latin typeface="Arial" panose="020B0604020202020204" pitchFamily="34" charset="0"/>
              </a:defRPr>
            </a:lvl1pPr>
          </a:lstStyle>
          <a:p>
            <a:endParaRPr lang="en-US" dirty="0"/>
          </a:p>
        </p:txBody>
      </p:sp>
      <p:sp>
        <p:nvSpPr>
          <p:cNvPr id="11" name="Platshållare för text 10"/>
          <p:cNvSpPr>
            <a:spLocks noGrp="1"/>
          </p:cNvSpPr>
          <p:nvPr>
            <p:ph type="body" sz="quarter" idx="14"/>
          </p:nvPr>
        </p:nvSpPr>
        <p:spPr>
          <a:xfrm>
            <a:off x="25" y="6013890"/>
            <a:ext cx="6095207" cy="845702"/>
          </a:xfrm>
          <a:prstGeom prst="rect">
            <a:avLst/>
          </a:prstGeom>
          <a:solidFill>
            <a:srgbClr val="E2E2E4">
              <a:alpha val="75000"/>
            </a:srgbClr>
          </a:solidFill>
        </p:spPr>
        <p:txBody>
          <a:bodyPr lIns="342670" tIns="51199" rIns="102397" bIns="51199" anchor="ctr" anchorCtr="0">
            <a:noAutofit/>
          </a:bodyPr>
          <a:lstStyle>
            <a:lvl1pPr marL="0" indent="0">
              <a:buNone/>
              <a:defRPr sz="4900">
                <a:solidFill>
                  <a:schemeClr val="tx1"/>
                </a:solidFill>
                <a:latin typeface="Arial" panose="020B0604020202020204" pitchFamily="34" charset="0"/>
              </a:defRPr>
            </a:lvl1pPr>
            <a:lvl2pPr marL="512051" indent="0">
              <a:buNone/>
              <a:defRPr/>
            </a:lvl2pPr>
            <a:lvl3pPr marL="1024102" indent="0">
              <a:buNone/>
              <a:defRPr/>
            </a:lvl3pPr>
            <a:lvl4pPr marL="1536154" indent="0">
              <a:buNone/>
              <a:defRPr/>
            </a:lvl4pPr>
            <a:lvl5pPr marL="2048205"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11908891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 y="8742"/>
            <a:ext cx="12190414" cy="6876816"/>
          </a:xfrm>
          <a:prstGeom prst="rect">
            <a:avLst/>
          </a:prstGeom>
        </p:spPr>
        <p:txBody>
          <a:bodyPr lIns="121917" tIns="60958" rIns="121917" bIns="60958"/>
          <a:lstStyle>
            <a:lvl1pPr>
              <a:defRPr>
                <a:latin typeface="Arial" panose="020B0604020202020204" pitchFamily="34" charset="0"/>
              </a:defRPr>
            </a:lvl1pPr>
          </a:lstStyle>
          <a:p>
            <a:endParaRPr lang="en-GB" dirty="0"/>
          </a:p>
        </p:txBody>
      </p:sp>
      <p:sp>
        <p:nvSpPr>
          <p:cNvPr id="12" name="Rektangel 11" hidden="1"/>
          <p:cNvSpPr/>
          <p:nvPr userDrawn="1"/>
        </p:nvSpPr>
        <p:spPr>
          <a:xfrm>
            <a:off x="6058725" y="615834"/>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prstClr val="white"/>
              </a:solidFill>
              <a:latin typeface="Arial" panose="020B0604020202020204" pitchFamily="34" charset="0"/>
            </a:endParaRPr>
          </a:p>
        </p:txBody>
      </p:sp>
      <p:sp>
        <p:nvSpPr>
          <p:cNvPr id="19" name="Date Placeholder 3"/>
          <p:cNvSpPr>
            <a:spLocks noGrp="1"/>
          </p:cNvSpPr>
          <p:nvPr>
            <p:ph type="dt" sz="half" idx="10"/>
          </p:nvPr>
        </p:nvSpPr>
        <p:spPr>
          <a:xfrm>
            <a:off x="7652871" y="6422423"/>
            <a:ext cx="965074" cy="247179"/>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1"/>
            <a:ext cx="2590463" cy="236063"/>
          </a:xfrm>
        </p:spPr>
        <p:txBody>
          <a:bodyPr/>
          <a:lstStyle/>
          <a:p>
            <a:endParaRPr lang="sv-SE">
              <a:solidFill>
                <a:prstClr val="black">
                  <a:tint val="75000"/>
                </a:prstClr>
              </a:solidFill>
            </a:endParaRPr>
          </a:p>
        </p:txBody>
      </p:sp>
      <p:sp>
        <p:nvSpPr>
          <p:cNvPr id="21" name="Title Placeholder 1"/>
          <p:cNvSpPr>
            <a:spLocks noGrp="1"/>
          </p:cNvSpPr>
          <p:nvPr>
            <p:ph type="title"/>
          </p:nvPr>
        </p:nvSpPr>
        <p:spPr>
          <a:xfrm>
            <a:off x="328571" y="404499"/>
            <a:ext cx="10514231" cy="892899"/>
          </a:xfrm>
          <a:prstGeom prst="rect">
            <a:avLst/>
          </a:prstGeom>
        </p:spPr>
        <p:txBody>
          <a:bodyPr vert="horz" lIns="121917" tIns="60958" rIns="121917" bIns="60958" rtlCol="0" anchor="b">
            <a:normAutofit/>
          </a:bodyPr>
          <a:lstStyle>
            <a:lvl1pPr>
              <a:defRPr>
                <a:latin typeface="Arial" panose="020B0604020202020204" pitchFamily="34" charset="0"/>
              </a:defRPr>
            </a:lvl1pPr>
          </a:lstStyle>
          <a:p>
            <a:r>
              <a:rPr lang="en-US" dirty="0"/>
              <a:t>Click to edit Master title style</a:t>
            </a:r>
            <a:endParaRPr lang="sv-SE" dirty="0"/>
          </a:p>
        </p:txBody>
      </p:sp>
      <p:sp>
        <p:nvSpPr>
          <p:cNvPr id="9" name="Subtitle"/>
          <p:cNvSpPr>
            <a:spLocks noGrp="1"/>
          </p:cNvSpPr>
          <p:nvPr>
            <p:ph type="body" sz="quarter" idx="14"/>
          </p:nvPr>
        </p:nvSpPr>
        <p:spPr>
          <a:xfrm>
            <a:off x="328597" y="1297426"/>
            <a:ext cx="5657898" cy="671669"/>
          </a:xfrm>
          <a:prstGeom prst="rect">
            <a:avLst/>
          </a:prstGeom>
        </p:spPr>
        <p:txBody>
          <a:bodyPr lIns="121917" tIns="60958" rIns="121917" bIns="60958">
            <a:normAutofit/>
          </a:bodyPr>
          <a:lstStyle>
            <a:lvl1pPr marL="0" indent="0">
              <a:buNone/>
              <a:defRPr sz="3200">
                <a:latin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70371423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 y="-17228"/>
            <a:ext cx="12190414" cy="6876816"/>
          </a:xfrm>
          <a:prstGeom prst="rect">
            <a:avLst/>
          </a:prstGeom>
        </p:spPr>
        <p:txBody>
          <a:bodyPr lIns="121917" tIns="60958" rIns="121917" bIns="60958"/>
          <a:lstStyle>
            <a:lvl1pPr>
              <a:defRPr>
                <a:latin typeface="Arial" panose="020B0604020202020204" pitchFamily="34" charset="0"/>
              </a:defRPr>
            </a:lvl1pPr>
          </a:lstStyle>
          <a:p>
            <a:endParaRPr lang="en-GB" dirty="0"/>
          </a:p>
        </p:txBody>
      </p:sp>
      <p:sp>
        <p:nvSpPr>
          <p:cNvPr id="8" name="Subtitle"/>
          <p:cNvSpPr>
            <a:spLocks noGrp="1"/>
          </p:cNvSpPr>
          <p:nvPr>
            <p:ph type="body" sz="quarter" idx="14"/>
          </p:nvPr>
        </p:nvSpPr>
        <p:spPr>
          <a:xfrm>
            <a:off x="201988" y="1325872"/>
            <a:ext cx="5657898" cy="671669"/>
          </a:xfrm>
          <a:prstGeom prst="rect">
            <a:avLst/>
          </a:prstGeom>
        </p:spPr>
        <p:txBody>
          <a:bodyPr lIns="121917" tIns="60958" rIns="121917" bIns="60958">
            <a:normAutofit/>
          </a:bodyPr>
          <a:lstStyle>
            <a:lvl1pPr marL="0" indent="0">
              <a:buNone/>
              <a:defRPr sz="3200">
                <a:latin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dirty="0"/>
              <a:t>Klicka här för att</a:t>
            </a:r>
            <a:endParaRPr lang="en-GB" dirty="0"/>
          </a:p>
        </p:txBody>
      </p:sp>
      <p:sp>
        <p:nvSpPr>
          <p:cNvPr id="9" name="Title"/>
          <p:cNvSpPr>
            <a:spLocks noGrp="1"/>
          </p:cNvSpPr>
          <p:nvPr>
            <p:ph type="title" hasCustomPrompt="1"/>
          </p:nvPr>
        </p:nvSpPr>
        <p:spPr>
          <a:xfrm>
            <a:off x="202015" y="1"/>
            <a:ext cx="5657899" cy="1325870"/>
          </a:xfrm>
          <a:prstGeom prst="rect">
            <a:avLst/>
          </a:prstGeom>
        </p:spPr>
        <p:txBody>
          <a:bodyPr lIns="121917" tIns="60958" rIns="121917" bIns="60958" anchor="b"/>
          <a:lstStyle>
            <a:lvl1pPr>
              <a:defRPr>
                <a:latin typeface="Arial" panose="020B0604020202020204" pitchFamily="34" charset="0"/>
              </a:defRPr>
            </a:lvl1pPr>
          </a:lstStyle>
          <a:p>
            <a:r>
              <a:rPr lang="en-US" dirty="0"/>
              <a:t>Click to edit</a:t>
            </a:r>
          </a:p>
        </p:txBody>
      </p:sp>
      <p:sp>
        <p:nvSpPr>
          <p:cNvPr id="18" name="WhiteRectangle"/>
          <p:cNvSpPr>
            <a:spLocks noGrp="1"/>
          </p:cNvSpPr>
          <p:nvPr>
            <p:ph sz="quarter" idx="17"/>
          </p:nvPr>
        </p:nvSpPr>
        <p:spPr>
          <a:xfrm>
            <a:off x="6061902" y="796051"/>
            <a:ext cx="5662933" cy="5406160"/>
          </a:xfrm>
          <a:prstGeom prst="rect">
            <a:avLst/>
          </a:prstGeom>
          <a:solidFill>
            <a:schemeClr val="bg1">
              <a:alpha val="90000"/>
            </a:schemeClr>
          </a:solidFill>
        </p:spPr>
        <p:txBody>
          <a:bodyPr lIns="121917" tIns="60958" rIns="121917" bIns="60958"/>
          <a:lstStyle>
            <a:lvl1pPr marL="0" indent="0">
              <a:buNone/>
              <a:defRPr>
                <a:latin typeface="Arial" panose="020B0604020202020204" pitchFamily="34" charset="0"/>
              </a:defRPr>
            </a:lvl1pPr>
          </a:lstStyle>
          <a:p>
            <a:pPr lvl="0"/>
            <a:endParaRPr lang="en-GB" dirty="0"/>
          </a:p>
        </p:txBody>
      </p:sp>
      <p:sp>
        <p:nvSpPr>
          <p:cNvPr id="12" name="Rektangel 11" hidden="1"/>
          <p:cNvSpPr/>
          <p:nvPr userDrawn="1"/>
        </p:nvSpPr>
        <p:spPr>
          <a:xfrm>
            <a:off x="6058725" y="615834"/>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prstClr val="white"/>
              </a:solidFill>
              <a:latin typeface="Arial" panose="020B0604020202020204" pitchFamily="34" charset="0"/>
            </a:endParaRPr>
          </a:p>
        </p:txBody>
      </p:sp>
      <p:sp>
        <p:nvSpPr>
          <p:cNvPr id="3" name="Platshållare för innehåll 2"/>
          <p:cNvSpPr>
            <a:spLocks noGrp="1"/>
          </p:cNvSpPr>
          <p:nvPr>
            <p:ph sz="quarter" idx="15"/>
          </p:nvPr>
        </p:nvSpPr>
        <p:spPr>
          <a:xfrm>
            <a:off x="6394684" y="1127412"/>
            <a:ext cx="4495113" cy="563693"/>
          </a:xfrm>
          <a:prstGeom prst="rect">
            <a:avLst/>
          </a:prstGeom>
        </p:spPr>
        <p:txBody>
          <a:bodyPr vert="horz" wrap="square" lIns="121917" tIns="60958" rIns="121917" bIns="60958" rtlCol="0" anchor="ctr">
            <a:normAutofit/>
          </a:bodyPr>
          <a:lstStyle>
            <a:lvl1pPr marL="0" indent="0">
              <a:buNone/>
              <a:defRPr lang="sv-SE" sz="3200" dirty="0" smtClean="0">
                <a:latin typeface="Arial" panose="020B0604020202020204" pitchFamily="34" charset="0"/>
              </a:defRPr>
            </a:lvl1pPr>
            <a:lvl2pPr>
              <a:defRPr lang="sv-SE" sz="2400" dirty="0" smtClean="0">
                <a:latin typeface="+mn-lt"/>
              </a:defRPr>
            </a:lvl2pPr>
            <a:lvl3pPr>
              <a:defRPr lang="sv-SE" sz="2400" dirty="0" smtClean="0">
                <a:latin typeface="+mn-lt"/>
              </a:defRPr>
            </a:lvl3pPr>
            <a:lvl4pPr>
              <a:defRPr lang="sv-SE" dirty="0" smtClean="0">
                <a:latin typeface="+mn-lt"/>
              </a:defRPr>
            </a:lvl4pPr>
            <a:lvl5pPr>
              <a:defRPr lang="en-GB" dirty="0">
                <a:latin typeface="+mn-lt"/>
              </a:defRPr>
            </a:lvl5pPr>
          </a:lstStyle>
          <a:p>
            <a:pPr marL="0" lvl="0"/>
            <a:r>
              <a:rPr lang="sv-SE" dirty="0"/>
              <a:t>Klicka här för att ändra</a:t>
            </a:r>
            <a:endParaRPr lang="en-GB" dirty="0"/>
          </a:p>
        </p:txBody>
      </p:sp>
      <p:sp>
        <p:nvSpPr>
          <p:cNvPr id="16" name="Platshållare för text 15"/>
          <p:cNvSpPr>
            <a:spLocks noGrp="1"/>
          </p:cNvSpPr>
          <p:nvPr>
            <p:ph type="body" sz="quarter" idx="16"/>
          </p:nvPr>
        </p:nvSpPr>
        <p:spPr>
          <a:xfrm>
            <a:off x="6394683" y="1783203"/>
            <a:ext cx="4633309" cy="4129935"/>
          </a:xfrm>
          <a:prstGeom prst="rect">
            <a:avLst/>
          </a:prstGeom>
        </p:spPr>
        <p:txBody>
          <a:bodyPr vert="horz" wrap="square" lIns="121917" tIns="60958" rIns="121917" bIns="60958" rtlCol="0" anchor="b">
            <a:noAutofit/>
          </a:bodyPr>
          <a:lstStyle>
            <a:lvl1pPr marL="0" indent="0">
              <a:lnSpc>
                <a:spcPts val="2933"/>
              </a:lnSpc>
              <a:buNone/>
              <a:defRPr lang="sv-SE" sz="1900" smtClean="0">
                <a:latin typeface="Arial" panose="020B0604020202020204" pitchFamily="34" charset="0"/>
              </a:defRPr>
            </a:lvl1pPr>
            <a:lvl2pPr marL="304792" indent="0">
              <a:buNone/>
              <a:defRPr lang="sv-SE" sz="2400" smtClean="0">
                <a:latin typeface="+mn-lt"/>
              </a:defRPr>
            </a:lvl2pPr>
            <a:lvl3pPr marL="914377" indent="0">
              <a:buNone/>
              <a:defRPr lang="sv-SE" sz="2400" smtClean="0">
                <a:latin typeface="+mn-lt"/>
              </a:defRPr>
            </a:lvl3pPr>
            <a:lvl4pPr marL="1523962" indent="0">
              <a:buNone/>
              <a:defRPr lang="sv-SE" smtClean="0">
                <a:latin typeface="+mn-lt"/>
              </a:defRPr>
            </a:lvl4pPr>
            <a:lvl5pPr marL="2133547" indent="0">
              <a:buNone/>
              <a:defRPr lang="en-GB">
                <a:latin typeface="+mn-lt"/>
              </a:defRPr>
            </a:lvl5pPr>
          </a:lstStyle>
          <a:p>
            <a:pPr marL="0" lvl="0">
              <a:lnSpc>
                <a:spcPts val="2667"/>
              </a:lnSpc>
              <a:spcAft>
                <a:spcPts val="1600"/>
              </a:spcAft>
            </a:pPr>
            <a:r>
              <a:rPr lang="sv-SE" dirty="0"/>
              <a:t>Klicka här för att ändra format på bakgrundstexten</a:t>
            </a:r>
          </a:p>
        </p:txBody>
      </p:sp>
      <p:sp>
        <p:nvSpPr>
          <p:cNvPr id="19" name="Date Placeholder 3"/>
          <p:cNvSpPr>
            <a:spLocks noGrp="1"/>
          </p:cNvSpPr>
          <p:nvPr>
            <p:ph type="dt" sz="half" idx="10"/>
          </p:nvPr>
        </p:nvSpPr>
        <p:spPr>
          <a:xfrm>
            <a:off x="7652871" y="6422423"/>
            <a:ext cx="965074" cy="247179"/>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1"/>
            <a:ext cx="2590463" cy="236063"/>
          </a:xfrm>
        </p:spPr>
        <p:txBody>
          <a:bodyPr/>
          <a:lstStyle/>
          <a:p>
            <a:endParaRPr lang="sv-SE">
              <a:solidFill>
                <a:prstClr val="black">
                  <a:tint val="75000"/>
                </a:prstClr>
              </a:solidFill>
            </a:endParaRPr>
          </a:p>
        </p:txBody>
      </p:sp>
      <p:sp>
        <p:nvSpPr>
          <p:cNvPr id="22"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b="1" dirty="0">
              <a:solidFill>
                <a:prstClr val="white"/>
              </a:solidFill>
              <a:latin typeface="Arial" panose="020B0604020202020204" pitchFamily="34" charset="0"/>
            </a:endParaRPr>
          </a:p>
        </p:txBody>
      </p:sp>
    </p:spTree>
    <p:extLst>
      <p:ext uri="{BB962C8B-B14F-4D97-AF65-F5344CB8AC3E}">
        <p14:creationId xmlns:p14="http://schemas.microsoft.com/office/powerpoint/2010/main" val="15816722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7" name="Title 1"/>
          <p:cNvSpPr>
            <a:spLocks noGrp="1"/>
          </p:cNvSpPr>
          <p:nvPr>
            <p:ph type="title" hasCustomPrompt="1"/>
          </p:nvPr>
        </p:nvSpPr>
        <p:spPr>
          <a:xfrm>
            <a:off x="0" y="2565994"/>
            <a:ext cx="11904700" cy="759001"/>
          </a:xfrm>
          <a:solidFill>
            <a:srgbClr val="E2E2E4">
              <a:alpha val="75000"/>
            </a:srgbClr>
          </a:solidFill>
        </p:spPr>
        <p:txBody>
          <a:bodyPr anchor="b">
            <a:normAutofit/>
          </a:bodyPr>
          <a:lstStyle>
            <a:lvl1pPr>
              <a:defRPr sz="4400">
                <a:solidFill>
                  <a:schemeClr val="tx1"/>
                </a:solidFill>
                <a:latin typeface="Arial" panose="020B0604020202020204" pitchFamily="34" charset="0"/>
              </a:defRPr>
            </a:lvl1pPr>
          </a:lstStyle>
          <a:p>
            <a:r>
              <a:rPr lang="en-US" dirty="0"/>
              <a:t>Click to edit title</a:t>
            </a:r>
            <a:endParaRPr lang="sv-SE" dirty="0"/>
          </a:p>
        </p:txBody>
      </p:sp>
      <p:sp>
        <p:nvSpPr>
          <p:cNvPr id="6" name="Platshållare för bild 9"/>
          <p:cNvSpPr>
            <a:spLocks noGrp="1"/>
          </p:cNvSpPr>
          <p:nvPr>
            <p:ph type="pic" sz="quarter" idx="13"/>
          </p:nvPr>
        </p:nvSpPr>
        <p:spPr>
          <a:xfrm>
            <a:off x="1" y="-17228"/>
            <a:ext cx="12171366" cy="6876816"/>
          </a:xfrm>
          <a:prstGeom prst="rect">
            <a:avLst/>
          </a:prstGeom>
        </p:spPr>
        <p:txBody>
          <a:bodyPr/>
          <a:lstStyle/>
          <a:p>
            <a:endParaRPr lang="en-GB" dirty="0"/>
          </a:p>
        </p:txBody>
      </p:sp>
      <p:pic>
        <p:nvPicPr>
          <p:cNvPr id="8" name="Picture 8">
            <a:extLst>
              <a:ext uri="{FF2B5EF4-FFF2-40B4-BE49-F238E27FC236}">
                <a16:creationId xmlns:a16="http://schemas.microsoft.com/office/drawing/2014/main" id="{7A547A03-8A1F-854D-AFC1-EA27985956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2386265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text 10"/>
          <p:cNvSpPr>
            <a:spLocks noGrp="1"/>
          </p:cNvSpPr>
          <p:nvPr>
            <p:ph type="body" sz="quarter" idx="14"/>
          </p:nvPr>
        </p:nvSpPr>
        <p:spPr>
          <a:xfrm>
            <a:off x="0" y="6013886"/>
            <a:ext cx="12190413" cy="845703"/>
          </a:xfrm>
          <a:solidFill>
            <a:srgbClr val="E2E2E4">
              <a:alpha val="75000"/>
            </a:srgbClr>
          </a:solidFill>
        </p:spPr>
        <p:txBody>
          <a:bodyPr lIns="306000" anchor="ctr" anchorCtr="0">
            <a:noAutofit/>
          </a:bodyPr>
          <a:lstStyle>
            <a:lvl1pPr marL="0" indent="0">
              <a:buNone/>
              <a:defRPr sz="4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3201666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68670"/>
            <a:ext cx="12190413" cy="601272"/>
          </a:xfrm>
        </p:spPr>
        <p:txBody>
          <a:bodyPr>
            <a:normAutofit/>
          </a:bodyPr>
          <a:lstStyle>
            <a:lvl1pPr>
              <a:defRPr sz="2400">
                <a:latin typeface="Arial" panose="020B0604020202020204" pitchFamily="34" charset="0"/>
              </a:defRPr>
            </a:lvl1pPr>
          </a:lstStyle>
          <a:p>
            <a:r>
              <a:rPr lang="en-US" dirty="0"/>
              <a:t>Click to edit Master title style</a:t>
            </a:r>
            <a:endParaRPr lang="sv-SE" dirty="0"/>
          </a:p>
        </p:txBody>
      </p:sp>
      <p:sp>
        <p:nvSpPr>
          <p:cNvPr id="3" name="Content Placeholder 2"/>
          <p:cNvSpPr>
            <a:spLocks noGrp="1"/>
          </p:cNvSpPr>
          <p:nvPr>
            <p:ph sz="half" idx="1"/>
          </p:nvPr>
        </p:nvSpPr>
        <p:spPr>
          <a:xfrm>
            <a:off x="0" y="1769943"/>
            <a:ext cx="12190413" cy="4310532"/>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Helvetica LT Std Light" panose="020B0403020202020204" pitchFamily="34" charset="0"/>
              </a:defRPr>
            </a:lvl3pPr>
            <a:lvl4pPr>
              <a:defRPr>
                <a:latin typeface="Helvetica LT Std Light" panose="020B0403020202020204" pitchFamily="34" charset="0"/>
              </a:defRPr>
            </a:lvl4pPr>
            <a:lvl5pPr>
              <a:defRPr>
                <a:latin typeface="Helvetica LT Std Light" panose="020B0403020202020204" pitchFamily="34" charset="0"/>
              </a:defRPr>
            </a:lvl5pPr>
          </a:lstStyle>
          <a:p>
            <a:pPr lvl="0"/>
            <a:r>
              <a:rPr lang="en-US" dirty="0"/>
              <a:t>Edit Master text styles</a:t>
            </a:r>
          </a:p>
          <a:p>
            <a:pPr lvl="1"/>
            <a:r>
              <a:rPr lang="en-US" dirty="0"/>
              <a:t>Second level</a:t>
            </a:r>
          </a:p>
        </p:txBody>
      </p:sp>
      <p:sp>
        <p:nvSpPr>
          <p:cNvPr id="5" name="Date Placeholder 4"/>
          <p:cNvSpPr>
            <a:spLocks noGrp="1"/>
          </p:cNvSpPr>
          <p:nvPr>
            <p:ph type="dt" sz="half" idx="10"/>
          </p:nvPr>
        </p:nvSpPr>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8" name="Title 1"/>
          <p:cNvSpPr txBox="1">
            <a:spLocks/>
          </p:cNvSpPr>
          <p:nvPr userDrawn="1"/>
        </p:nvSpPr>
        <p:spPr>
          <a:xfrm>
            <a:off x="1" y="6080475"/>
            <a:ext cx="12105757" cy="779113"/>
          </a:xfrm>
          <a:prstGeom prst="rect">
            <a:avLst/>
          </a:prstGeom>
          <a:solidFill>
            <a:srgbClr val="E2E2E4">
              <a:alpha val="75000"/>
            </a:srgb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Helvetica LT Std Light" panose="020B0403020202020204" pitchFamily="34" charset="0"/>
                <a:ea typeface="+mj-ea"/>
                <a:cs typeface="+mj-cs"/>
              </a:defRPr>
            </a:lvl1pPr>
          </a:lstStyle>
          <a:p>
            <a:r>
              <a:rPr lang="en-US" dirty="0">
                <a:solidFill>
                  <a:prstClr val="black"/>
                </a:solidFill>
                <a:latin typeface="Arial" panose="020B0604020202020204" pitchFamily="34" charset="0"/>
              </a:rPr>
              <a:t>Click to edit title</a:t>
            </a:r>
            <a:endParaRPr lang="sv-SE" dirty="0">
              <a:solidFill>
                <a:prstClr val="black"/>
              </a:solidFill>
              <a:latin typeface="Arial" panose="020B0604020202020204" pitchFamily="34" charset="0"/>
            </a:endParaRPr>
          </a:p>
        </p:txBody>
      </p:sp>
    </p:spTree>
    <p:extLst>
      <p:ext uri="{BB962C8B-B14F-4D97-AF65-F5344CB8AC3E}">
        <p14:creationId xmlns:p14="http://schemas.microsoft.com/office/powerpoint/2010/main" val="114596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apterContent-1Spalt_TEST_170517">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 y="0"/>
            <a:ext cx="6095207" cy="6859588"/>
          </a:xfrm>
        </p:spPr>
        <p:txBody>
          <a:bodyPr/>
          <a:lstStyle>
            <a:lvl1pPr marL="0" indent="0">
              <a:buNone/>
              <a:defRPr/>
            </a:lvl1pPr>
          </a:lstStyle>
          <a:p>
            <a:endParaRPr lang="en-GB" dirty="0"/>
          </a:p>
        </p:txBody>
      </p:sp>
      <p:sp>
        <p:nvSpPr>
          <p:cNvPr id="5" name="Date Placeholder 4"/>
          <p:cNvSpPr>
            <a:spLocks noGrp="1"/>
          </p:cNvSpPr>
          <p:nvPr>
            <p:ph type="dt" sz="half" idx="10"/>
          </p:nvPr>
        </p:nvSpPr>
        <p:spPr>
          <a:xfrm>
            <a:off x="10181763" y="6357822"/>
            <a:ext cx="857957" cy="365210"/>
          </a:xfrm>
          <a:prstGeom prst="rect">
            <a:avLst/>
          </a:prstGeom>
        </p:spPr>
        <p:txBody>
          <a:bodyPr anchor="b"/>
          <a:lstStyle>
            <a:lvl1pPr>
              <a:defRPr sz="1200">
                <a:latin typeface="Helvetica LT Std Light"/>
              </a:defRPr>
            </a:lvl1pPr>
          </a:lstStyle>
          <a:p>
            <a:fld id="{A40E4799-50B2-4E2B-8C80-F6491C54C10B}" type="datetime1">
              <a:rPr lang="en-US" smtClean="0">
                <a:solidFill>
                  <a:prstClr val="black">
                    <a:tint val="75000"/>
                  </a:prstClr>
                </a:solidFill>
              </a:rPr>
              <a:pPr/>
              <a:t>8/21/2024</a:t>
            </a:fld>
            <a:endParaRPr lang="en-US">
              <a:solidFill>
                <a:prstClr val="black">
                  <a:tint val="75000"/>
                </a:prstClr>
              </a:solidFill>
            </a:endParaRPr>
          </a:p>
        </p:txBody>
      </p:sp>
      <p:sp>
        <p:nvSpPr>
          <p:cNvPr id="6" name="Footer Placeholder 5"/>
          <p:cNvSpPr>
            <a:spLocks noGrp="1"/>
          </p:cNvSpPr>
          <p:nvPr>
            <p:ph type="ftr" sz="quarter" idx="11"/>
          </p:nvPr>
        </p:nvSpPr>
        <p:spPr>
          <a:xfrm>
            <a:off x="6336590" y="6357822"/>
            <a:ext cx="3603791" cy="365210"/>
          </a:xfrm>
          <a:prstGeom prst="rect">
            <a:avLst/>
          </a:prstGeom>
        </p:spPr>
        <p:txBody>
          <a:bodyPr lIns="0" anchor="b"/>
          <a:lstStyle>
            <a:lvl1pPr algn="l">
              <a:defRPr sz="1200">
                <a:latin typeface="Helvetica LT Std Light"/>
              </a:defRPr>
            </a:lvl1pPr>
          </a:lstStyle>
          <a:p>
            <a:r>
              <a:rPr lang="en-US" dirty="0">
                <a:solidFill>
                  <a:prstClr val="black">
                    <a:tint val="75000"/>
                  </a:prstClr>
                </a:solidFill>
              </a:rPr>
              <a:t>ASKO Washing Machines 2017</a:t>
            </a:r>
          </a:p>
        </p:txBody>
      </p:sp>
      <p:sp>
        <p:nvSpPr>
          <p:cNvPr id="7" name="Slide Number Placeholder 6"/>
          <p:cNvSpPr>
            <a:spLocks noGrp="1"/>
          </p:cNvSpPr>
          <p:nvPr>
            <p:ph type="sldNum" sz="quarter" idx="12"/>
          </p:nvPr>
        </p:nvSpPr>
        <p:spPr>
          <a:xfrm>
            <a:off x="11131374" y="6357822"/>
            <a:ext cx="611425" cy="365210"/>
          </a:xfrm>
          <a:prstGeom prst="rect">
            <a:avLst/>
          </a:prstGeom>
        </p:spPr>
        <p:txBody>
          <a:bodyPr anchor="b"/>
          <a:lstStyle>
            <a:lvl1pPr algn="l">
              <a:defRPr sz="1200">
                <a:latin typeface="Helvetica LT Std Light"/>
              </a:defRPr>
            </a:lvl1pPr>
          </a:lstStyle>
          <a:p>
            <a:fld id="{05F4EF65-B208-485D-A45C-9262A3E15FAB}" type="slidenum">
              <a:rPr lang="en-US" smtClean="0">
                <a:solidFill>
                  <a:prstClr val="black">
                    <a:tint val="75000"/>
                  </a:prstClr>
                </a:solidFill>
              </a:rPr>
              <a:pPr/>
              <a:t>‹#›</a:t>
            </a:fld>
            <a:endParaRPr lang="en-US">
              <a:solidFill>
                <a:prstClr val="black">
                  <a:tint val="75000"/>
                </a:prstClr>
              </a:solidFill>
            </a:endParaRPr>
          </a:p>
        </p:txBody>
      </p:sp>
      <p:sp>
        <p:nvSpPr>
          <p:cNvPr id="4" name="Text Placeholder 3"/>
          <p:cNvSpPr>
            <a:spLocks noGrp="1"/>
          </p:cNvSpPr>
          <p:nvPr>
            <p:ph type="body" sz="half" idx="2"/>
          </p:nvPr>
        </p:nvSpPr>
        <p:spPr>
          <a:xfrm>
            <a:off x="6371229" y="2500892"/>
            <a:ext cx="5006137" cy="3309582"/>
          </a:xfrm>
        </p:spPr>
        <p:txBody>
          <a:bodyPr lIns="0" numCol="1" spcCol="360000" anchor="b">
            <a:noAutofit/>
          </a:bodyPr>
          <a:lstStyle>
            <a:lvl1pPr marL="0" indent="0">
              <a:lnSpc>
                <a:spcPts val="2100"/>
              </a:lnSpc>
              <a:spcBef>
                <a:spcPts val="1800"/>
              </a:spcBef>
              <a:spcAft>
                <a:spcPts val="0"/>
              </a:spcAft>
              <a:buNone/>
              <a:defRPr sz="1800">
                <a:latin typeface="Helvetica LT Std" pitchFamily="34" charset="-5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a:p>
            <a:pPr lvl="0"/>
            <a:r>
              <a:rPr lang="en-US" dirty="0"/>
              <a:t>Click to edit Master text styles</a:t>
            </a:r>
          </a:p>
        </p:txBody>
      </p:sp>
      <p:sp>
        <p:nvSpPr>
          <p:cNvPr id="2" name="Title 1"/>
          <p:cNvSpPr>
            <a:spLocks noGrp="1"/>
          </p:cNvSpPr>
          <p:nvPr>
            <p:ph type="title"/>
          </p:nvPr>
        </p:nvSpPr>
        <p:spPr>
          <a:xfrm>
            <a:off x="6357110" y="1640922"/>
            <a:ext cx="5033755" cy="488411"/>
          </a:xfrm>
        </p:spPr>
        <p:txBody>
          <a:bodyPr lIns="0" anchor="b">
            <a:normAutofit/>
          </a:bodyPr>
          <a:lstStyle>
            <a:lvl1pPr>
              <a:defRPr sz="2400">
                <a:latin typeface="Helvetica LT Std" pitchFamily="34" charset="-52"/>
              </a:defRPr>
            </a:lvl1pPr>
          </a:lstStyle>
          <a:p>
            <a:endParaRPr lang="en-US" dirty="0"/>
          </a:p>
        </p:txBody>
      </p:sp>
      <p:sp>
        <p:nvSpPr>
          <p:cNvPr id="11" name="Platshållare för text 10"/>
          <p:cNvSpPr>
            <a:spLocks noGrp="1"/>
          </p:cNvSpPr>
          <p:nvPr>
            <p:ph type="body" sz="quarter" idx="14"/>
          </p:nvPr>
        </p:nvSpPr>
        <p:spPr>
          <a:xfrm>
            <a:off x="2" y="6013888"/>
            <a:ext cx="6095207" cy="845703"/>
          </a:xfrm>
          <a:solidFill>
            <a:srgbClr val="E2E2E4">
              <a:alpha val="75000"/>
            </a:srgbClr>
          </a:solidFill>
        </p:spPr>
        <p:txBody>
          <a:bodyPr lIns="306000" anchor="ctr" anchorCtr="0">
            <a:noAutofit/>
          </a:bodyPr>
          <a:lstStyle>
            <a:lvl1pPr marL="0" indent="0">
              <a:buNone/>
              <a:defRPr sz="4400">
                <a:solidFill>
                  <a:schemeClr val="tx1"/>
                </a:solidFill>
                <a:latin typeface="Helvetica LT Std" pitchFamily="34" charset="-52"/>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7609783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68670"/>
            <a:ext cx="12190413" cy="601272"/>
          </a:xfrm>
        </p:spPr>
        <p:txBody>
          <a:bodyPr>
            <a:normAutofit/>
          </a:bodyPr>
          <a:lstStyle>
            <a:lvl1pPr>
              <a:defRPr sz="2400">
                <a:latin typeface="Arial" panose="020B0604020202020204" pitchFamily="34" charset="0"/>
              </a:defRPr>
            </a:lvl1pPr>
          </a:lstStyle>
          <a:p>
            <a:r>
              <a:rPr lang="en-US" dirty="0"/>
              <a:t>Click to edit Master title style</a:t>
            </a:r>
            <a:endParaRPr lang="sv-SE" dirty="0"/>
          </a:p>
        </p:txBody>
      </p:sp>
      <p:sp>
        <p:nvSpPr>
          <p:cNvPr id="5" name="Date Placeholder 4"/>
          <p:cNvSpPr>
            <a:spLocks noGrp="1"/>
          </p:cNvSpPr>
          <p:nvPr>
            <p:ph type="dt" sz="half" idx="10"/>
          </p:nvPr>
        </p:nvSpPr>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8" name="Title 1"/>
          <p:cNvSpPr txBox="1">
            <a:spLocks/>
          </p:cNvSpPr>
          <p:nvPr userDrawn="1"/>
        </p:nvSpPr>
        <p:spPr>
          <a:xfrm>
            <a:off x="1" y="6080475"/>
            <a:ext cx="12105757" cy="779113"/>
          </a:xfrm>
          <a:prstGeom prst="rect">
            <a:avLst/>
          </a:prstGeom>
          <a:solidFill>
            <a:srgbClr val="E2E2E4">
              <a:alpha val="75000"/>
            </a:srgb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Helvetica LT Std Light" panose="020B0403020202020204" pitchFamily="34" charset="0"/>
                <a:ea typeface="+mj-ea"/>
                <a:cs typeface="+mj-cs"/>
              </a:defRPr>
            </a:lvl1pPr>
          </a:lstStyle>
          <a:p>
            <a:r>
              <a:rPr lang="en-US" dirty="0">
                <a:solidFill>
                  <a:prstClr val="black"/>
                </a:solidFill>
                <a:latin typeface="Arial" panose="020B0604020202020204" pitchFamily="34" charset="0"/>
              </a:rPr>
              <a:t>Click to edit title</a:t>
            </a:r>
            <a:endParaRPr lang="sv-SE" dirty="0">
              <a:solidFill>
                <a:prstClr val="black"/>
              </a:solidFill>
              <a:latin typeface="Arial" panose="020B0604020202020204" pitchFamily="34" charset="0"/>
            </a:endParaRPr>
          </a:p>
        </p:txBody>
      </p:sp>
      <p:sp>
        <p:nvSpPr>
          <p:cNvPr id="7" name="Platshållare för bild 9"/>
          <p:cNvSpPr>
            <a:spLocks noGrp="1"/>
          </p:cNvSpPr>
          <p:nvPr>
            <p:ph type="pic" sz="quarter" idx="13"/>
          </p:nvPr>
        </p:nvSpPr>
        <p:spPr>
          <a:xfrm>
            <a:off x="-1" y="0"/>
            <a:ext cx="12190414" cy="6876816"/>
          </a:xfrm>
          <a:prstGeom prst="rect">
            <a:avLst/>
          </a:prstGeom>
        </p:spPr>
        <p:txBody>
          <a:bodyPr/>
          <a:lstStyle/>
          <a:p>
            <a:endParaRPr lang="en-GB" dirty="0"/>
          </a:p>
        </p:txBody>
      </p:sp>
    </p:spTree>
    <p:extLst>
      <p:ext uri="{BB962C8B-B14F-4D97-AF65-F5344CB8AC3E}">
        <p14:creationId xmlns:p14="http://schemas.microsoft.com/office/powerpoint/2010/main" val="1811964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Content-1Spalt_TEST_170517">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0" y="0"/>
            <a:ext cx="6095207" cy="6859588"/>
          </a:xfrm>
        </p:spPr>
        <p:txBody>
          <a:bodyPr/>
          <a:lstStyle/>
          <a:p>
            <a:endParaRPr lang="en-GB"/>
          </a:p>
        </p:txBody>
      </p:sp>
      <p:sp>
        <p:nvSpPr>
          <p:cNvPr id="5" name="Date Placeholder 4"/>
          <p:cNvSpPr>
            <a:spLocks noGrp="1"/>
          </p:cNvSpPr>
          <p:nvPr>
            <p:ph type="dt" sz="half" idx="10"/>
          </p:nvPr>
        </p:nvSpPr>
        <p:spPr>
          <a:xfrm>
            <a:off x="10181761" y="6357822"/>
            <a:ext cx="857957" cy="365210"/>
          </a:xfrm>
          <a:prstGeom prst="rect">
            <a:avLst/>
          </a:prstGeom>
        </p:spPr>
        <p:txBody>
          <a:bodyPr anchor="b"/>
          <a:lstStyle>
            <a:lvl1pPr>
              <a:defRPr sz="1200">
                <a:latin typeface="Arial" panose="020B0604020202020204" pitchFamily="34" charset="0"/>
              </a:defRPr>
            </a:lvl1pPr>
          </a:lstStyle>
          <a:p>
            <a:fld id="{A40E4799-50B2-4E2B-8C80-F6491C54C10B}" type="datetime1">
              <a:rPr lang="en-US" smtClean="0">
                <a:solidFill>
                  <a:prstClr val="black">
                    <a:tint val="75000"/>
                  </a:prstClr>
                </a:solidFill>
              </a:rPr>
              <a:pPr/>
              <a:t>8/21/2024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336588" y="6357822"/>
            <a:ext cx="3603791" cy="365210"/>
          </a:xfrm>
          <a:prstGeom prst="rect">
            <a:avLst/>
          </a:prstGeom>
        </p:spPr>
        <p:txBody>
          <a:bodyPr lIns="0" anchor="b"/>
          <a:lstStyle>
            <a:lvl1pPr algn="l">
              <a:defRPr sz="1200">
                <a:latin typeface="Arial" panose="020B0604020202020204" pitchFamily="34" charset="0"/>
              </a:defRPr>
            </a:lvl1pPr>
          </a:lstStyle>
          <a:p>
            <a:r>
              <a:rPr lang="en-US" dirty="0">
                <a:solidFill>
                  <a:prstClr val="black">
                    <a:tint val="75000"/>
                  </a:prstClr>
                </a:solidFill>
              </a:rPr>
              <a:t>ASKO Washing Machines 2017</a:t>
            </a:r>
          </a:p>
        </p:txBody>
      </p:sp>
      <p:sp>
        <p:nvSpPr>
          <p:cNvPr id="7" name="Slide Number Placeholder 6"/>
          <p:cNvSpPr>
            <a:spLocks noGrp="1"/>
          </p:cNvSpPr>
          <p:nvPr>
            <p:ph type="sldNum" sz="quarter" idx="12"/>
          </p:nvPr>
        </p:nvSpPr>
        <p:spPr>
          <a:xfrm>
            <a:off x="11131372" y="6357822"/>
            <a:ext cx="611425" cy="365210"/>
          </a:xfrm>
          <a:prstGeom prst="rect">
            <a:avLst/>
          </a:prstGeom>
        </p:spPr>
        <p:txBody>
          <a:bodyPr anchor="b"/>
          <a:lstStyle>
            <a:lvl1pPr algn="l">
              <a:defRPr sz="1200">
                <a:latin typeface="Arial" panose="020B0604020202020204" pitchFamily="34" charset="0"/>
              </a:defRPr>
            </a:lvl1pPr>
          </a:lstStyle>
          <a:p>
            <a:pPr defTabSz="914400"/>
            <a:fld id="{05F4EF65-B208-485D-A45C-9262A3E15FAB}" type="slidenum">
              <a:rPr lang="en-US" smtClean="0">
                <a:solidFill>
                  <a:prstClr val="black"/>
                </a:solidFill>
              </a:rPr>
              <a:pPr defTabSz="914400"/>
              <a:t>‹#›</a:t>
            </a:fld>
            <a:endParaRPr lang="en-US" dirty="0">
              <a:solidFill>
                <a:prstClr val="black"/>
              </a:solidFill>
            </a:endParaRPr>
          </a:p>
        </p:txBody>
      </p:sp>
      <p:sp>
        <p:nvSpPr>
          <p:cNvPr id="4" name="Text Placeholder 3"/>
          <p:cNvSpPr>
            <a:spLocks noGrp="1"/>
          </p:cNvSpPr>
          <p:nvPr>
            <p:ph type="body" sz="half" idx="2"/>
          </p:nvPr>
        </p:nvSpPr>
        <p:spPr>
          <a:xfrm>
            <a:off x="6371227" y="2500892"/>
            <a:ext cx="5006137" cy="3309582"/>
          </a:xfrm>
        </p:spPr>
        <p:txBody>
          <a:bodyPr lIns="0" numCol="1" spcCol="360000" anchor="b">
            <a:noAutofit/>
          </a:bodyPr>
          <a:lstStyle>
            <a:lvl1pPr marL="0" indent="0">
              <a:lnSpc>
                <a:spcPts val="2100"/>
              </a:lnSpc>
              <a:spcBef>
                <a:spcPts val="1800"/>
              </a:spcBef>
              <a:spcAft>
                <a:spcPts val="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a:p>
            <a:pPr lvl="0"/>
            <a:r>
              <a:rPr lang="en-US" dirty="0"/>
              <a:t>Click to edit Master text styles</a:t>
            </a:r>
          </a:p>
        </p:txBody>
      </p:sp>
      <p:sp>
        <p:nvSpPr>
          <p:cNvPr id="2" name="Title 1"/>
          <p:cNvSpPr>
            <a:spLocks noGrp="1"/>
          </p:cNvSpPr>
          <p:nvPr>
            <p:ph type="title"/>
          </p:nvPr>
        </p:nvSpPr>
        <p:spPr>
          <a:xfrm>
            <a:off x="6357110" y="1640920"/>
            <a:ext cx="5033755" cy="488411"/>
          </a:xfrm>
        </p:spPr>
        <p:txBody>
          <a:bodyPr lIns="0" anchor="b">
            <a:normAutofit/>
          </a:bodyPr>
          <a:lstStyle>
            <a:lvl1pPr>
              <a:defRPr sz="2400"/>
            </a:lvl1pPr>
          </a:lstStyle>
          <a:p>
            <a:endParaRPr lang="en-US" dirty="0"/>
          </a:p>
        </p:txBody>
      </p:sp>
      <p:sp>
        <p:nvSpPr>
          <p:cNvPr id="11" name="Platshållare för text 10"/>
          <p:cNvSpPr>
            <a:spLocks noGrp="1"/>
          </p:cNvSpPr>
          <p:nvPr>
            <p:ph type="body" sz="quarter" idx="14"/>
          </p:nvPr>
        </p:nvSpPr>
        <p:spPr>
          <a:xfrm>
            <a:off x="0" y="6013886"/>
            <a:ext cx="6095207" cy="845703"/>
          </a:xfrm>
          <a:solidFill>
            <a:srgbClr val="E2E2E4">
              <a:alpha val="75000"/>
            </a:srgbClr>
          </a:solidFill>
        </p:spPr>
        <p:txBody>
          <a:bodyPr lIns="306000" anchor="ctr" anchorCtr="0">
            <a:noAutofit/>
          </a:bodyPr>
          <a:lstStyle>
            <a:lvl1pPr marL="0" indent="0">
              <a:buNone/>
              <a:defRPr sz="4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387263538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8742"/>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algn="ctr" defTabSz="1365437"/>
            <a:endParaRPr lang="en-GB" sz="2700" dirty="0">
              <a:solidFill>
                <a:prstClr val="white"/>
              </a:solidFill>
              <a:latin typeface="Arial" panose="020B0604020202020204" pitchFamily="34" charset="0"/>
            </a:endParaRPr>
          </a:p>
        </p:txBody>
      </p:sp>
      <p:sp>
        <p:nvSpPr>
          <p:cNvPr id="19" name="Date Placeholder 3"/>
          <p:cNvSpPr>
            <a:spLocks noGrp="1"/>
          </p:cNvSpPr>
          <p:nvPr>
            <p:ph type="dt" sz="half" idx="10"/>
          </p:nvPr>
        </p:nvSpPr>
        <p:spPr>
          <a:xfrm>
            <a:off x="7652871" y="6422400"/>
            <a:ext cx="965074" cy="247180"/>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p>
            <a:endParaRPr lang="sv-SE">
              <a:solidFill>
                <a:prstClr val="black">
                  <a:tint val="75000"/>
                </a:prstClr>
              </a:solidFill>
            </a:endParaRPr>
          </a:p>
        </p:txBody>
      </p:sp>
      <p:sp>
        <p:nvSpPr>
          <p:cNvPr id="21" name="Title Placeholder 1"/>
          <p:cNvSpPr>
            <a:spLocks noGrp="1"/>
          </p:cNvSpPr>
          <p:nvPr>
            <p:ph type="title"/>
          </p:nvPr>
        </p:nvSpPr>
        <p:spPr>
          <a:xfrm>
            <a:off x="328572" y="404501"/>
            <a:ext cx="10514231" cy="892899"/>
          </a:xfrm>
          <a:prstGeom prst="rect">
            <a:avLst/>
          </a:prstGeom>
        </p:spPr>
        <p:txBody>
          <a:bodyPr vert="horz" lIns="136527" tIns="68264" rIns="136527" bIns="68264" rtlCol="0" anchor="b">
            <a:normAutofit/>
          </a:bodyPr>
          <a:lstStyle>
            <a:lvl1pPr>
              <a:defRPr>
                <a:latin typeface="Arial" panose="020B0604020202020204" pitchFamily="34" charset="0"/>
              </a:defRPr>
            </a:lvl1pPr>
          </a:lstStyle>
          <a:p>
            <a:r>
              <a:rPr lang="en-US" dirty="0"/>
              <a:t>Click to edit Master title style</a:t>
            </a:r>
            <a:endParaRPr lang="sv-SE" dirty="0"/>
          </a:p>
        </p:txBody>
      </p:sp>
      <p:sp>
        <p:nvSpPr>
          <p:cNvPr id="9" name="Subtitle"/>
          <p:cNvSpPr>
            <a:spLocks noGrp="1"/>
          </p:cNvSpPr>
          <p:nvPr>
            <p:ph type="body" sz="quarter" idx="14"/>
          </p:nvPr>
        </p:nvSpPr>
        <p:spPr>
          <a:xfrm>
            <a:off x="328598" y="1297403"/>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341162068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17228"/>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8" name="Subtitle"/>
          <p:cNvSpPr>
            <a:spLocks noGrp="1"/>
          </p:cNvSpPr>
          <p:nvPr>
            <p:ph type="body" sz="quarter" idx="14"/>
          </p:nvPr>
        </p:nvSpPr>
        <p:spPr>
          <a:xfrm>
            <a:off x="201988" y="1325895"/>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
        <p:nvSpPr>
          <p:cNvPr id="9" name="Title"/>
          <p:cNvSpPr>
            <a:spLocks noGrp="1"/>
          </p:cNvSpPr>
          <p:nvPr>
            <p:ph type="title" hasCustomPrompt="1"/>
          </p:nvPr>
        </p:nvSpPr>
        <p:spPr>
          <a:xfrm>
            <a:off x="202018" y="1"/>
            <a:ext cx="5657899" cy="1325870"/>
          </a:xfrm>
          <a:prstGeom prst="rect">
            <a:avLst/>
          </a:prstGeom>
        </p:spPr>
        <p:txBody>
          <a:bodyPr lIns="136527" tIns="68264" rIns="136527" bIns="68264" anchor="b"/>
          <a:lstStyle>
            <a:lvl1pPr>
              <a:defRPr>
                <a:latin typeface="Arial" panose="020B0604020202020204" pitchFamily="34" charset="0"/>
              </a:defRPr>
            </a:lvl1pPr>
          </a:lstStyle>
          <a:p>
            <a:r>
              <a:rPr lang="en-US" dirty="0"/>
              <a:t>Click to edit</a:t>
            </a:r>
          </a:p>
        </p:txBody>
      </p:sp>
      <p:sp>
        <p:nvSpPr>
          <p:cNvPr id="18" name="WhiteRectangle"/>
          <p:cNvSpPr>
            <a:spLocks noGrp="1"/>
          </p:cNvSpPr>
          <p:nvPr>
            <p:ph sz="quarter" idx="17"/>
          </p:nvPr>
        </p:nvSpPr>
        <p:spPr>
          <a:xfrm>
            <a:off x="6061904" y="796051"/>
            <a:ext cx="5662933" cy="5406160"/>
          </a:xfrm>
          <a:prstGeom prst="rect">
            <a:avLst/>
          </a:prstGeom>
          <a:solidFill>
            <a:schemeClr val="bg1">
              <a:alpha val="90000"/>
            </a:schemeClr>
          </a:solidFill>
        </p:spPr>
        <p:txBody>
          <a:bodyPr lIns="136527" tIns="68264" rIns="136527" bIns="68264"/>
          <a:lstStyle>
            <a:lvl1pPr marL="0" indent="0">
              <a:buNone/>
              <a:defRPr>
                <a:latin typeface="Arial" panose="020B0604020202020204" pitchFamily="34" charset="0"/>
              </a:defRPr>
            </a:lvl1pPr>
          </a:lstStyle>
          <a:p>
            <a:pPr lvl="0"/>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algn="ctr" defTabSz="1365437"/>
            <a:endParaRPr lang="en-GB" sz="2700" dirty="0">
              <a:solidFill>
                <a:prstClr val="white"/>
              </a:solidFill>
              <a:latin typeface="Arial" panose="020B0604020202020204" pitchFamily="34" charset="0"/>
            </a:endParaRPr>
          </a:p>
        </p:txBody>
      </p:sp>
      <p:sp>
        <p:nvSpPr>
          <p:cNvPr id="3" name="Platshållare för innehåll 2"/>
          <p:cNvSpPr>
            <a:spLocks noGrp="1"/>
          </p:cNvSpPr>
          <p:nvPr>
            <p:ph sz="quarter" idx="15"/>
          </p:nvPr>
        </p:nvSpPr>
        <p:spPr>
          <a:xfrm>
            <a:off x="6394685" y="1127413"/>
            <a:ext cx="4495113" cy="563693"/>
          </a:xfrm>
          <a:prstGeom prst="rect">
            <a:avLst/>
          </a:prstGeom>
        </p:spPr>
        <p:txBody>
          <a:bodyPr vert="horz" wrap="square" lIns="136527" tIns="68264" rIns="136527" bIns="68264" rtlCol="0" anchor="ctr">
            <a:normAutofit/>
          </a:bodyPr>
          <a:lstStyle>
            <a:lvl1pPr marL="0" indent="0">
              <a:buNone/>
              <a:defRPr lang="sv-SE" sz="3600" dirty="0" smtClean="0">
                <a:latin typeface="Arial" panose="020B0604020202020204" pitchFamily="34" charset="0"/>
              </a:defRPr>
            </a:lvl1pPr>
            <a:lvl2pPr>
              <a:defRPr lang="sv-SE" sz="2700" dirty="0" smtClean="0">
                <a:latin typeface="+mn-lt"/>
              </a:defRPr>
            </a:lvl2pPr>
            <a:lvl3pPr>
              <a:defRPr lang="sv-SE" sz="2700" dirty="0" smtClean="0">
                <a:latin typeface="+mn-lt"/>
              </a:defRPr>
            </a:lvl3pPr>
            <a:lvl4pPr>
              <a:defRPr lang="sv-SE" dirty="0" smtClean="0">
                <a:latin typeface="+mn-lt"/>
              </a:defRPr>
            </a:lvl4pPr>
            <a:lvl5pPr>
              <a:defRPr lang="en-GB" dirty="0">
                <a:latin typeface="+mn-lt"/>
              </a:defRPr>
            </a:lvl5pPr>
          </a:lstStyle>
          <a:p>
            <a:pPr marL="0" lvl="0"/>
            <a:r>
              <a:rPr lang="sv-SE" dirty="0"/>
              <a:t>Klicka här för att ändra</a:t>
            </a:r>
            <a:endParaRPr lang="en-GB" dirty="0"/>
          </a:p>
        </p:txBody>
      </p:sp>
      <p:sp>
        <p:nvSpPr>
          <p:cNvPr id="16" name="Platshållare för text 15"/>
          <p:cNvSpPr>
            <a:spLocks noGrp="1"/>
          </p:cNvSpPr>
          <p:nvPr>
            <p:ph type="body" sz="quarter" idx="16"/>
          </p:nvPr>
        </p:nvSpPr>
        <p:spPr>
          <a:xfrm>
            <a:off x="6394683" y="1783205"/>
            <a:ext cx="4633309" cy="4129935"/>
          </a:xfrm>
          <a:prstGeom prst="rect">
            <a:avLst/>
          </a:prstGeom>
        </p:spPr>
        <p:txBody>
          <a:bodyPr vert="horz" wrap="square" lIns="136527" tIns="68264" rIns="136527" bIns="68264" rtlCol="0" anchor="b">
            <a:noAutofit/>
          </a:bodyPr>
          <a:lstStyle>
            <a:lvl1pPr marL="0" indent="0">
              <a:lnSpc>
                <a:spcPts val="3285"/>
              </a:lnSpc>
              <a:buNone/>
              <a:defRPr lang="sv-SE" sz="2100" smtClean="0">
                <a:latin typeface="Arial" panose="020B0604020202020204" pitchFamily="34" charset="0"/>
              </a:defRPr>
            </a:lvl1pPr>
            <a:lvl2pPr marL="341358" indent="0">
              <a:buNone/>
              <a:defRPr lang="sv-SE" sz="2700" smtClean="0">
                <a:latin typeface="+mn-lt"/>
              </a:defRPr>
            </a:lvl2pPr>
            <a:lvl3pPr marL="1024077" indent="0">
              <a:buNone/>
              <a:defRPr lang="sv-SE" sz="2700" smtClean="0">
                <a:latin typeface="+mn-lt"/>
              </a:defRPr>
            </a:lvl3pPr>
            <a:lvl4pPr marL="1706795" indent="0">
              <a:buNone/>
              <a:defRPr lang="sv-SE" smtClean="0">
                <a:latin typeface="+mn-lt"/>
              </a:defRPr>
            </a:lvl4pPr>
            <a:lvl5pPr marL="2389512" indent="0">
              <a:buNone/>
              <a:defRPr lang="en-GB">
                <a:latin typeface="+mn-lt"/>
              </a:defRPr>
            </a:lvl5pPr>
          </a:lstStyle>
          <a:p>
            <a:pPr marL="0" lvl="0">
              <a:lnSpc>
                <a:spcPts val="2987"/>
              </a:lnSpc>
              <a:spcAft>
                <a:spcPts val="1792"/>
              </a:spcAft>
            </a:pPr>
            <a:r>
              <a:rPr lang="sv-SE" dirty="0"/>
              <a:t>Klicka här för att ändra format på bakgrundstexten</a:t>
            </a:r>
          </a:p>
        </p:txBody>
      </p:sp>
      <p:sp>
        <p:nvSpPr>
          <p:cNvPr id="19" name="Date Placeholder 3"/>
          <p:cNvSpPr>
            <a:spLocks noGrp="1"/>
          </p:cNvSpPr>
          <p:nvPr>
            <p:ph type="dt" sz="half" idx="10"/>
          </p:nvPr>
        </p:nvSpPr>
        <p:spPr>
          <a:xfrm>
            <a:off x="7652871" y="6422400"/>
            <a:ext cx="965074" cy="247180"/>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p>
            <a:endParaRPr lang="sv-SE">
              <a:solidFill>
                <a:prstClr val="black">
                  <a:tint val="75000"/>
                </a:prstClr>
              </a:solidFill>
            </a:endParaRPr>
          </a:p>
        </p:txBody>
      </p:sp>
      <p:sp>
        <p:nvSpPr>
          <p:cNvPr id="22"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algn="ctr" defTabSz="1365437"/>
            <a:endParaRPr lang="en-GB" sz="2700" b="1" dirty="0">
              <a:solidFill>
                <a:prstClr val="white"/>
              </a:solidFill>
              <a:latin typeface="Arial" panose="020B0604020202020204" pitchFamily="34" charset="0"/>
            </a:endParaRPr>
          </a:p>
        </p:txBody>
      </p:sp>
    </p:spTree>
    <p:extLst>
      <p:ext uri="{BB962C8B-B14F-4D97-AF65-F5344CB8AC3E}">
        <p14:creationId xmlns:p14="http://schemas.microsoft.com/office/powerpoint/2010/main" val="79370933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hapterContent-1Spalt_TEST_170517">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5" y="0"/>
            <a:ext cx="6095207" cy="6859588"/>
          </a:xfrm>
          <a:prstGeom prst="rect">
            <a:avLst/>
          </a:prstGeom>
        </p:spPr>
        <p:txBody>
          <a:bodyPr lIns="102397" tIns="51199" rIns="102397" bIns="51199"/>
          <a:lstStyle>
            <a:lvl1pPr>
              <a:defRPr>
                <a:latin typeface="Arial" panose="020B0604020202020204" pitchFamily="34" charset="0"/>
              </a:defRPr>
            </a:lvl1pPr>
          </a:lstStyle>
          <a:p>
            <a:endParaRPr lang="en-GB" dirty="0"/>
          </a:p>
        </p:txBody>
      </p:sp>
      <p:sp>
        <p:nvSpPr>
          <p:cNvPr id="5" name="Date Placeholder 4"/>
          <p:cNvSpPr>
            <a:spLocks noGrp="1"/>
          </p:cNvSpPr>
          <p:nvPr>
            <p:ph type="dt" sz="half" idx="10"/>
          </p:nvPr>
        </p:nvSpPr>
        <p:spPr>
          <a:xfrm>
            <a:off x="10181764" y="6357822"/>
            <a:ext cx="857958" cy="365210"/>
          </a:xfrm>
          <a:prstGeom prst="rect">
            <a:avLst/>
          </a:prstGeom>
        </p:spPr>
        <p:txBody>
          <a:bodyPr anchor="b"/>
          <a:lstStyle>
            <a:lvl1pPr>
              <a:defRPr sz="1300">
                <a:latin typeface="Arial" panose="020B0604020202020204" pitchFamily="34" charset="0"/>
              </a:defRPr>
            </a:lvl1pPr>
          </a:lstStyle>
          <a:p>
            <a:fld id="{A40E4799-50B2-4E2B-8C80-F6491C54C10B}" type="datetime1">
              <a:rPr lang="en-US" smtClean="0">
                <a:solidFill>
                  <a:prstClr val="black">
                    <a:tint val="75000"/>
                  </a:prstClr>
                </a:solidFill>
              </a:rPr>
              <a:pPr/>
              <a:t>8/21/2024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336616" y="6357822"/>
            <a:ext cx="3603791" cy="365210"/>
          </a:xfrm>
          <a:prstGeom prst="rect">
            <a:avLst/>
          </a:prstGeom>
        </p:spPr>
        <p:txBody>
          <a:bodyPr lIns="0" anchor="b"/>
          <a:lstStyle>
            <a:lvl1pPr algn="l">
              <a:defRPr sz="1300">
                <a:latin typeface="Arial" panose="020B0604020202020204" pitchFamily="34" charset="0"/>
              </a:defRPr>
            </a:lvl1pPr>
          </a:lstStyle>
          <a:p>
            <a:r>
              <a:rPr lang="en-US" dirty="0">
                <a:solidFill>
                  <a:prstClr val="black">
                    <a:tint val="75000"/>
                  </a:prstClr>
                </a:solidFill>
              </a:rPr>
              <a:t>ASKO Washing Machines 2017</a:t>
            </a:r>
          </a:p>
        </p:txBody>
      </p:sp>
      <p:sp>
        <p:nvSpPr>
          <p:cNvPr id="7" name="Slide Number Placeholder 6"/>
          <p:cNvSpPr>
            <a:spLocks noGrp="1"/>
          </p:cNvSpPr>
          <p:nvPr>
            <p:ph type="sldNum" sz="quarter" idx="12"/>
          </p:nvPr>
        </p:nvSpPr>
        <p:spPr>
          <a:xfrm>
            <a:off x="11131375" y="6357822"/>
            <a:ext cx="611424" cy="365210"/>
          </a:xfrm>
          <a:prstGeom prst="rect">
            <a:avLst/>
          </a:prstGeom>
        </p:spPr>
        <p:txBody>
          <a:bodyPr lIns="102397" tIns="51199" rIns="102397" bIns="51199" anchor="b"/>
          <a:lstStyle>
            <a:lvl1pPr algn="l">
              <a:defRPr sz="1300">
                <a:latin typeface="Arial" panose="020B0604020202020204" pitchFamily="34" charset="0"/>
              </a:defRPr>
            </a:lvl1pPr>
          </a:lstStyle>
          <a:p>
            <a:pPr defTabSz="1024102"/>
            <a:fld id="{05F4EF65-B208-485D-A45C-9262A3E15FAB}" type="slidenum">
              <a:rPr lang="en-US" smtClean="0">
                <a:solidFill>
                  <a:prstClr val="black"/>
                </a:solidFill>
              </a:rPr>
              <a:pPr defTabSz="1024102"/>
              <a:t>‹#›</a:t>
            </a:fld>
            <a:endParaRPr lang="en-US" dirty="0">
              <a:solidFill>
                <a:prstClr val="black"/>
              </a:solidFill>
            </a:endParaRPr>
          </a:p>
        </p:txBody>
      </p:sp>
      <p:sp>
        <p:nvSpPr>
          <p:cNvPr id="4" name="Text Placeholder 3"/>
          <p:cNvSpPr>
            <a:spLocks noGrp="1"/>
          </p:cNvSpPr>
          <p:nvPr>
            <p:ph type="body" sz="half" idx="2"/>
          </p:nvPr>
        </p:nvSpPr>
        <p:spPr>
          <a:xfrm>
            <a:off x="6371229" y="2500892"/>
            <a:ext cx="5006138" cy="3309582"/>
          </a:xfrm>
          <a:prstGeom prst="rect">
            <a:avLst/>
          </a:prstGeom>
        </p:spPr>
        <p:txBody>
          <a:bodyPr lIns="0" tIns="51199" rIns="102397" bIns="51199" numCol="1" spcCol="403142" anchor="b">
            <a:noAutofit/>
          </a:bodyPr>
          <a:lstStyle>
            <a:lvl1pPr marL="0" indent="0">
              <a:lnSpc>
                <a:spcPts val="2352"/>
              </a:lnSpc>
              <a:spcBef>
                <a:spcPts val="2016"/>
              </a:spcBef>
              <a:spcAft>
                <a:spcPts val="0"/>
              </a:spcAft>
              <a:buNone/>
              <a:defRPr sz="2000">
                <a:latin typeface="Arial" panose="020B0604020202020204" pitchFamily="34" charset="0"/>
              </a:defRPr>
            </a:lvl1pPr>
            <a:lvl2pPr marL="512051" indent="0">
              <a:buNone/>
              <a:defRPr sz="1600"/>
            </a:lvl2pPr>
            <a:lvl3pPr marL="1024102" indent="0">
              <a:buNone/>
              <a:defRPr sz="1300"/>
            </a:lvl3pPr>
            <a:lvl4pPr marL="1536154" indent="0">
              <a:buNone/>
              <a:defRPr sz="1100"/>
            </a:lvl4pPr>
            <a:lvl5pPr marL="2048205" indent="0">
              <a:buNone/>
              <a:defRPr sz="1100"/>
            </a:lvl5pPr>
            <a:lvl6pPr marL="2560256" indent="0">
              <a:buNone/>
              <a:defRPr sz="1100"/>
            </a:lvl6pPr>
            <a:lvl7pPr marL="3072307" indent="0">
              <a:buNone/>
              <a:defRPr sz="1100"/>
            </a:lvl7pPr>
            <a:lvl8pPr marL="3584358" indent="0">
              <a:buNone/>
              <a:defRPr sz="1100"/>
            </a:lvl8pPr>
            <a:lvl9pPr marL="4096410" indent="0">
              <a:buNone/>
              <a:defRPr sz="1100"/>
            </a:lvl9pPr>
          </a:lstStyle>
          <a:p>
            <a:pPr lvl="0"/>
            <a:endParaRPr lang="en-US" dirty="0"/>
          </a:p>
          <a:p>
            <a:pPr lvl="0"/>
            <a:r>
              <a:rPr lang="en-US" dirty="0"/>
              <a:t>Click to edit Master text styles</a:t>
            </a:r>
          </a:p>
        </p:txBody>
      </p:sp>
      <p:sp>
        <p:nvSpPr>
          <p:cNvPr id="2" name="Title 1"/>
          <p:cNvSpPr>
            <a:spLocks noGrp="1"/>
          </p:cNvSpPr>
          <p:nvPr>
            <p:ph type="title"/>
          </p:nvPr>
        </p:nvSpPr>
        <p:spPr>
          <a:xfrm>
            <a:off x="6357110" y="1640922"/>
            <a:ext cx="5033755" cy="488412"/>
          </a:xfrm>
          <a:prstGeom prst="rect">
            <a:avLst/>
          </a:prstGeom>
        </p:spPr>
        <p:txBody>
          <a:bodyPr lIns="0" tIns="51199" rIns="102397" bIns="51199" anchor="b">
            <a:normAutofit/>
          </a:bodyPr>
          <a:lstStyle>
            <a:lvl1pPr>
              <a:defRPr sz="2700">
                <a:latin typeface="Arial" panose="020B0604020202020204" pitchFamily="34" charset="0"/>
              </a:defRPr>
            </a:lvl1pPr>
          </a:lstStyle>
          <a:p>
            <a:endParaRPr lang="en-US" dirty="0"/>
          </a:p>
        </p:txBody>
      </p:sp>
      <p:sp>
        <p:nvSpPr>
          <p:cNvPr id="11" name="Platshållare för text 10"/>
          <p:cNvSpPr>
            <a:spLocks noGrp="1"/>
          </p:cNvSpPr>
          <p:nvPr>
            <p:ph type="body" sz="quarter" idx="14"/>
          </p:nvPr>
        </p:nvSpPr>
        <p:spPr>
          <a:xfrm>
            <a:off x="25" y="6013890"/>
            <a:ext cx="6095207" cy="845702"/>
          </a:xfrm>
          <a:prstGeom prst="rect">
            <a:avLst/>
          </a:prstGeom>
          <a:solidFill>
            <a:srgbClr val="E2E2E4">
              <a:alpha val="75000"/>
            </a:srgbClr>
          </a:solidFill>
        </p:spPr>
        <p:txBody>
          <a:bodyPr lIns="342670" tIns="51199" rIns="102397" bIns="51199" anchor="ctr" anchorCtr="0">
            <a:noAutofit/>
          </a:bodyPr>
          <a:lstStyle>
            <a:lvl1pPr marL="0" indent="0">
              <a:buNone/>
              <a:defRPr sz="4900">
                <a:solidFill>
                  <a:schemeClr val="tx1"/>
                </a:solidFill>
                <a:latin typeface="Arial" panose="020B0604020202020204" pitchFamily="34" charset="0"/>
              </a:defRPr>
            </a:lvl1pPr>
            <a:lvl2pPr marL="512051" indent="0">
              <a:buNone/>
              <a:defRPr/>
            </a:lvl2pPr>
            <a:lvl3pPr marL="1024102" indent="0">
              <a:buNone/>
              <a:defRPr/>
            </a:lvl3pPr>
            <a:lvl4pPr marL="1536154" indent="0">
              <a:buNone/>
              <a:defRPr/>
            </a:lvl4pPr>
            <a:lvl5pPr marL="2048205"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401617693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Gre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900385"/>
      </p:ext>
    </p:extLst>
  </p:cSld>
  <p:clrMapOvr>
    <a:masterClrMapping/>
  </p:clrMapOvr>
  <p:extLst>
    <p:ext uri="{DCECCB84-F9BA-43D5-87BE-67443E8EF086}">
      <p15:sldGuideLst xmlns:p15="http://schemas.microsoft.com/office/powerpoint/2012/main">
        <p15:guide id="1" pos="197" userDrawn="1">
          <p15:clr>
            <a:srgbClr val="FBAE40"/>
          </p15:clr>
        </p15:guide>
        <p15:guide id="2" pos="14801">
          <p15:clr>
            <a:srgbClr val="FBAE40"/>
          </p15:clr>
        </p15:guide>
        <p15:guide id="3" orient="horz" pos="65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8742"/>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marL="0" marR="0" lvl="0" indent="0" algn="ctr" defTabSz="1365437"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Date Placeholder 3"/>
          <p:cNvSpPr>
            <a:spLocks noGrp="1"/>
          </p:cNvSpPr>
          <p:nvPr>
            <p:ph type="dt" sz="half" idx="10"/>
          </p:nvPr>
        </p:nvSpPr>
        <p:spPr>
          <a:xfrm>
            <a:off x="7652871" y="6422400"/>
            <a:ext cx="965074" cy="247180"/>
          </a:xfrm>
        </p:spPr>
        <p:txBody>
          <a:bodyPr/>
          <a:lstStyle>
            <a:lvl1pPr>
              <a:defRPr>
                <a:latin typeface="Arial" panose="020B0604020202020204" pitchFamily="34" charset="0"/>
              </a:defRPr>
            </a:lvl1pPr>
          </a:lstStyle>
          <a:p>
            <a:pPr>
              <a:defRPr/>
            </a:pPr>
            <a:fld id="{73AE6D13-8850-46BD-A2F1-E13466CA0EAA}" type="datetimeFigureOut">
              <a:rPr lang="sv-SE" smtClean="0">
                <a:solidFill>
                  <a:prstClr val="black">
                    <a:tint val="75000"/>
                  </a:prstClr>
                </a:solidFill>
              </a:rPr>
              <a:pPr>
                <a:defRPr/>
              </a:pPr>
              <a:t>2024-08-21</a:t>
            </a:fld>
            <a:endParaRPr lang="sv-SE" dirty="0">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lvl1pPr>
              <a:defRPr>
                <a:latin typeface="Arial" panose="020B0604020202020204" pitchFamily="34" charset="0"/>
              </a:defRPr>
            </a:lvl1pPr>
          </a:lstStyle>
          <a:p>
            <a:pPr>
              <a:defRPr/>
            </a:pPr>
            <a:endParaRPr lang="sv-SE" dirty="0">
              <a:solidFill>
                <a:prstClr val="black">
                  <a:tint val="75000"/>
                </a:prstClr>
              </a:solidFill>
            </a:endParaRPr>
          </a:p>
        </p:txBody>
      </p:sp>
      <p:sp>
        <p:nvSpPr>
          <p:cNvPr id="21" name="Title Placeholder 1"/>
          <p:cNvSpPr>
            <a:spLocks noGrp="1"/>
          </p:cNvSpPr>
          <p:nvPr>
            <p:ph type="title"/>
          </p:nvPr>
        </p:nvSpPr>
        <p:spPr>
          <a:xfrm>
            <a:off x="328572" y="404501"/>
            <a:ext cx="10514231" cy="892899"/>
          </a:xfrm>
          <a:prstGeom prst="rect">
            <a:avLst/>
          </a:prstGeom>
        </p:spPr>
        <p:txBody>
          <a:bodyPr vert="horz" lIns="136527" tIns="68264" rIns="136527" bIns="68264" rtlCol="0" anchor="b">
            <a:normAutofit/>
          </a:bodyPr>
          <a:lstStyle>
            <a:lvl1pPr>
              <a:defRPr>
                <a:latin typeface="Arial" panose="020B0604020202020204" pitchFamily="34" charset="0"/>
              </a:defRPr>
            </a:lvl1pPr>
          </a:lstStyle>
          <a:p>
            <a:r>
              <a:rPr lang="en-US" dirty="0"/>
              <a:t>Click to edit Master title style</a:t>
            </a:r>
            <a:endParaRPr lang="sv-SE" dirty="0"/>
          </a:p>
        </p:txBody>
      </p:sp>
      <p:sp>
        <p:nvSpPr>
          <p:cNvPr id="9" name="Subtitle"/>
          <p:cNvSpPr>
            <a:spLocks noGrp="1"/>
          </p:cNvSpPr>
          <p:nvPr>
            <p:ph type="body" sz="quarter" idx="14"/>
          </p:nvPr>
        </p:nvSpPr>
        <p:spPr>
          <a:xfrm>
            <a:off x="328598" y="1297403"/>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33362733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17228"/>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8" name="Subtitle"/>
          <p:cNvSpPr>
            <a:spLocks noGrp="1"/>
          </p:cNvSpPr>
          <p:nvPr>
            <p:ph type="body" sz="quarter" idx="14"/>
          </p:nvPr>
        </p:nvSpPr>
        <p:spPr>
          <a:xfrm>
            <a:off x="201988" y="1325895"/>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
        <p:nvSpPr>
          <p:cNvPr id="9" name="Title"/>
          <p:cNvSpPr>
            <a:spLocks noGrp="1"/>
          </p:cNvSpPr>
          <p:nvPr>
            <p:ph type="title" hasCustomPrompt="1"/>
          </p:nvPr>
        </p:nvSpPr>
        <p:spPr>
          <a:xfrm>
            <a:off x="202018" y="1"/>
            <a:ext cx="5657899" cy="1325870"/>
          </a:xfrm>
          <a:prstGeom prst="rect">
            <a:avLst/>
          </a:prstGeom>
        </p:spPr>
        <p:txBody>
          <a:bodyPr lIns="136527" tIns="68264" rIns="136527" bIns="68264" anchor="b"/>
          <a:lstStyle>
            <a:lvl1pPr>
              <a:defRPr>
                <a:latin typeface="Arial" panose="020B0604020202020204" pitchFamily="34" charset="0"/>
              </a:defRPr>
            </a:lvl1pPr>
          </a:lstStyle>
          <a:p>
            <a:r>
              <a:rPr lang="en-US" dirty="0"/>
              <a:t>Click to edit</a:t>
            </a:r>
          </a:p>
        </p:txBody>
      </p:sp>
      <p:sp>
        <p:nvSpPr>
          <p:cNvPr id="18" name="WhiteRectangle"/>
          <p:cNvSpPr>
            <a:spLocks noGrp="1"/>
          </p:cNvSpPr>
          <p:nvPr>
            <p:ph sz="quarter" idx="17"/>
          </p:nvPr>
        </p:nvSpPr>
        <p:spPr>
          <a:xfrm>
            <a:off x="6061904" y="796051"/>
            <a:ext cx="5662933" cy="5406160"/>
          </a:xfrm>
          <a:prstGeom prst="rect">
            <a:avLst/>
          </a:prstGeom>
          <a:solidFill>
            <a:schemeClr val="bg1">
              <a:alpha val="90000"/>
            </a:schemeClr>
          </a:solidFill>
        </p:spPr>
        <p:txBody>
          <a:bodyPr lIns="136527" tIns="68264" rIns="136527" bIns="68264"/>
          <a:lstStyle>
            <a:lvl1pPr marL="0" indent="0">
              <a:buNone/>
              <a:defRPr>
                <a:latin typeface="Arial" panose="020B0604020202020204" pitchFamily="34" charset="0"/>
              </a:defRPr>
            </a:lvl1pPr>
          </a:lstStyle>
          <a:p>
            <a:pPr lvl="0"/>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marL="0" marR="0" lvl="0" indent="0" algn="ctr" defTabSz="1365437"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Platshållare för innehåll 2"/>
          <p:cNvSpPr>
            <a:spLocks noGrp="1"/>
          </p:cNvSpPr>
          <p:nvPr>
            <p:ph sz="quarter" idx="15"/>
          </p:nvPr>
        </p:nvSpPr>
        <p:spPr>
          <a:xfrm>
            <a:off x="6394685" y="1127413"/>
            <a:ext cx="4495113" cy="563693"/>
          </a:xfrm>
          <a:prstGeom prst="rect">
            <a:avLst/>
          </a:prstGeom>
        </p:spPr>
        <p:txBody>
          <a:bodyPr vert="horz" wrap="square" lIns="136527" tIns="68264" rIns="136527" bIns="68264" rtlCol="0" anchor="ctr">
            <a:normAutofit/>
          </a:bodyPr>
          <a:lstStyle>
            <a:lvl1pPr marL="0" indent="0">
              <a:buNone/>
              <a:defRPr lang="sv-SE" sz="3600" dirty="0" smtClean="0">
                <a:latin typeface="Arial" panose="020B0604020202020204" pitchFamily="34" charset="0"/>
              </a:defRPr>
            </a:lvl1pPr>
            <a:lvl2pPr>
              <a:defRPr lang="sv-SE" sz="2700" dirty="0" smtClean="0">
                <a:latin typeface="+mn-lt"/>
              </a:defRPr>
            </a:lvl2pPr>
            <a:lvl3pPr>
              <a:defRPr lang="sv-SE" sz="2700" dirty="0" smtClean="0">
                <a:latin typeface="+mn-lt"/>
              </a:defRPr>
            </a:lvl3pPr>
            <a:lvl4pPr>
              <a:defRPr lang="sv-SE" dirty="0" smtClean="0">
                <a:latin typeface="+mn-lt"/>
              </a:defRPr>
            </a:lvl4pPr>
            <a:lvl5pPr>
              <a:defRPr lang="en-GB" dirty="0">
                <a:latin typeface="+mn-lt"/>
              </a:defRPr>
            </a:lvl5pPr>
          </a:lstStyle>
          <a:p>
            <a:pPr marL="0" lvl="0"/>
            <a:r>
              <a:rPr lang="sv-SE" dirty="0"/>
              <a:t>Klicka här för att ändra</a:t>
            </a:r>
            <a:endParaRPr lang="en-GB" dirty="0"/>
          </a:p>
        </p:txBody>
      </p:sp>
      <p:sp>
        <p:nvSpPr>
          <p:cNvPr id="16" name="Platshållare för text 15"/>
          <p:cNvSpPr>
            <a:spLocks noGrp="1"/>
          </p:cNvSpPr>
          <p:nvPr>
            <p:ph type="body" sz="quarter" idx="16"/>
          </p:nvPr>
        </p:nvSpPr>
        <p:spPr>
          <a:xfrm>
            <a:off x="6394683" y="1783205"/>
            <a:ext cx="4633309" cy="4129935"/>
          </a:xfrm>
          <a:prstGeom prst="rect">
            <a:avLst/>
          </a:prstGeom>
        </p:spPr>
        <p:txBody>
          <a:bodyPr vert="horz" wrap="square" lIns="136527" tIns="68264" rIns="136527" bIns="68264" rtlCol="0" anchor="b">
            <a:noAutofit/>
          </a:bodyPr>
          <a:lstStyle>
            <a:lvl1pPr marL="0" indent="0">
              <a:lnSpc>
                <a:spcPts val="3285"/>
              </a:lnSpc>
              <a:buNone/>
              <a:defRPr lang="sv-SE" sz="2100" smtClean="0">
                <a:latin typeface="Arial" panose="020B0604020202020204" pitchFamily="34" charset="0"/>
              </a:defRPr>
            </a:lvl1pPr>
            <a:lvl2pPr marL="341358" indent="0">
              <a:buNone/>
              <a:defRPr lang="sv-SE" sz="2700" smtClean="0">
                <a:latin typeface="+mn-lt"/>
              </a:defRPr>
            </a:lvl2pPr>
            <a:lvl3pPr marL="1024077" indent="0">
              <a:buNone/>
              <a:defRPr lang="sv-SE" sz="2700" smtClean="0">
                <a:latin typeface="+mn-lt"/>
              </a:defRPr>
            </a:lvl3pPr>
            <a:lvl4pPr marL="1706795" indent="0">
              <a:buNone/>
              <a:defRPr lang="sv-SE" smtClean="0">
                <a:latin typeface="+mn-lt"/>
              </a:defRPr>
            </a:lvl4pPr>
            <a:lvl5pPr marL="2389512" indent="0">
              <a:buNone/>
              <a:defRPr lang="en-GB">
                <a:latin typeface="+mn-lt"/>
              </a:defRPr>
            </a:lvl5pPr>
          </a:lstStyle>
          <a:p>
            <a:pPr marL="0" lvl="0">
              <a:lnSpc>
                <a:spcPts val="2987"/>
              </a:lnSpc>
              <a:spcAft>
                <a:spcPts val="1792"/>
              </a:spcAft>
            </a:pPr>
            <a:r>
              <a:rPr lang="sv-SE" dirty="0"/>
              <a:t>Klicka här för att ändra format på bakgrundstexten</a:t>
            </a:r>
          </a:p>
        </p:txBody>
      </p:sp>
      <p:sp>
        <p:nvSpPr>
          <p:cNvPr id="19" name="Date Placeholder 3"/>
          <p:cNvSpPr>
            <a:spLocks noGrp="1"/>
          </p:cNvSpPr>
          <p:nvPr>
            <p:ph type="dt" sz="half" idx="10"/>
          </p:nvPr>
        </p:nvSpPr>
        <p:spPr>
          <a:xfrm>
            <a:off x="7652871" y="6422400"/>
            <a:ext cx="965074" cy="247180"/>
          </a:xfrm>
        </p:spPr>
        <p:txBody>
          <a:bodyPr/>
          <a:lstStyle>
            <a:lvl1pPr>
              <a:defRPr>
                <a:latin typeface="Arial" panose="020B0604020202020204" pitchFamily="34" charset="0"/>
              </a:defRPr>
            </a:lvl1pPr>
          </a:lstStyle>
          <a:p>
            <a:pPr>
              <a:defRPr/>
            </a:pPr>
            <a:fld id="{73AE6D13-8850-46BD-A2F1-E13466CA0EAA}" type="datetimeFigureOut">
              <a:rPr lang="sv-SE" smtClean="0">
                <a:solidFill>
                  <a:prstClr val="black">
                    <a:tint val="75000"/>
                  </a:prstClr>
                </a:solidFill>
              </a:rPr>
              <a:pPr>
                <a:defRPr/>
              </a:pPr>
              <a:t>2024-08-21</a:t>
            </a:fld>
            <a:endParaRPr lang="sv-SE" dirty="0">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lvl1pPr>
              <a:defRPr>
                <a:latin typeface="Arial" panose="020B0604020202020204" pitchFamily="34" charset="0"/>
              </a:defRPr>
            </a:lvl1pPr>
          </a:lstStyle>
          <a:p>
            <a:pPr>
              <a:defRPr/>
            </a:pPr>
            <a:endParaRPr lang="sv-SE" dirty="0">
              <a:solidFill>
                <a:prstClr val="black">
                  <a:tint val="75000"/>
                </a:prstClr>
              </a:solidFill>
            </a:endParaRPr>
          </a:p>
        </p:txBody>
      </p:sp>
      <p:sp>
        <p:nvSpPr>
          <p:cNvPr id="22"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marL="0" marR="0" lvl="0" indent="0" algn="ctr" defTabSz="1365437" rtl="0" eaLnBrk="1" fontAlgn="auto" latinLnBrk="0" hangingPunct="1">
              <a:lnSpc>
                <a:spcPct val="100000"/>
              </a:lnSpc>
              <a:spcBef>
                <a:spcPts val="0"/>
              </a:spcBef>
              <a:spcAft>
                <a:spcPts val="0"/>
              </a:spcAft>
              <a:buClrTx/>
              <a:buSzTx/>
              <a:buFontTx/>
              <a:buNone/>
              <a:tabLst/>
              <a:defRPr/>
            </a:pPr>
            <a:endParaRPr kumimoji="0" lang="en-GB" sz="27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55281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hapterContent-1Spalt_TEST_170517">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5" y="0"/>
            <a:ext cx="6095207" cy="6859588"/>
          </a:xfrm>
          <a:prstGeom prst="rect">
            <a:avLst/>
          </a:prstGeom>
        </p:spPr>
        <p:txBody>
          <a:bodyPr lIns="102397" tIns="51199" rIns="102397" bIns="51199"/>
          <a:lstStyle>
            <a:lvl1pPr>
              <a:defRPr>
                <a:latin typeface="Arial" panose="020B0604020202020204" pitchFamily="34" charset="0"/>
              </a:defRPr>
            </a:lvl1pPr>
          </a:lstStyle>
          <a:p>
            <a:endParaRPr lang="en-GB" dirty="0"/>
          </a:p>
        </p:txBody>
      </p:sp>
      <p:sp>
        <p:nvSpPr>
          <p:cNvPr id="5" name="Date Placeholder 4"/>
          <p:cNvSpPr>
            <a:spLocks noGrp="1"/>
          </p:cNvSpPr>
          <p:nvPr>
            <p:ph type="dt" sz="half" idx="10"/>
          </p:nvPr>
        </p:nvSpPr>
        <p:spPr>
          <a:xfrm>
            <a:off x="10181764" y="6357822"/>
            <a:ext cx="857958" cy="365210"/>
          </a:xfrm>
          <a:prstGeom prst="rect">
            <a:avLst/>
          </a:prstGeom>
        </p:spPr>
        <p:txBody>
          <a:bodyPr anchor="b"/>
          <a:lstStyle>
            <a:lvl1pPr>
              <a:defRPr sz="1300">
                <a:latin typeface="Arial" panose="020B0604020202020204" pitchFamily="34" charset="0"/>
              </a:defRPr>
            </a:lvl1pPr>
          </a:lstStyle>
          <a:p>
            <a:pPr>
              <a:defRPr/>
            </a:pPr>
            <a:fld id="{A40E4799-50B2-4E2B-8C80-F6491C54C10B}" type="datetime1">
              <a:rPr lang="en-US" smtClean="0">
                <a:solidFill>
                  <a:prstClr val="black">
                    <a:tint val="75000"/>
                  </a:prstClr>
                </a:solidFill>
              </a:rPr>
              <a:pPr>
                <a:defRPr/>
              </a:pPr>
              <a:t>8/21/2024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336616" y="6357822"/>
            <a:ext cx="3603791" cy="365210"/>
          </a:xfrm>
          <a:prstGeom prst="rect">
            <a:avLst/>
          </a:prstGeom>
        </p:spPr>
        <p:txBody>
          <a:bodyPr lIns="0" anchor="b"/>
          <a:lstStyle>
            <a:lvl1pPr algn="l">
              <a:defRPr sz="1300">
                <a:latin typeface="Arial" panose="020B0604020202020204" pitchFamily="34" charset="0"/>
              </a:defRPr>
            </a:lvl1pPr>
          </a:lstStyle>
          <a:p>
            <a:pPr>
              <a:defRPr/>
            </a:pPr>
            <a:r>
              <a:rPr lang="en-US" dirty="0">
                <a:solidFill>
                  <a:prstClr val="black">
                    <a:tint val="75000"/>
                  </a:prstClr>
                </a:solidFill>
              </a:rPr>
              <a:t>ASKO Washing Machines 2017</a:t>
            </a:r>
          </a:p>
        </p:txBody>
      </p:sp>
      <p:sp>
        <p:nvSpPr>
          <p:cNvPr id="7" name="Slide Number Placeholder 6"/>
          <p:cNvSpPr>
            <a:spLocks noGrp="1"/>
          </p:cNvSpPr>
          <p:nvPr>
            <p:ph type="sldNum" sz="quarter" idx="12"/>
          </p:nvPr>
        </p:nvSpPr>
        <p:spPr>
          <a:xfrm>
            <a:off x="11131375" y="6357822"/>
            <a:ext cx="611424" cy="365210"/>
          </a:xfrm>
          <a:prstGeom prst="rect">
            <a:avLst/>
          </a:prstGeom>
        </p:spPr>
        <p:txBody>
          <a:bodyPr lIns="102397" tIns="51199" rIns="102397" bIns="51199" anchor="b"/>
          <a:lstStyle>
            <a:lvl1pPr algn="l">
              <a:defRPr sz="1300">
                <a:latin typeface="Arial" panose="020B0604020202020204" pitchFamily="34" charset="0"/>
              </a:defRPr>
            </a:lvl1pPr>
          </a:lstStyle>
          <a:p>
            <a:pPr defTabSz="1024102">
              <a:defRPr/>
            </a:pPr>
            <a:fld id="{05F4EF65-B208-485D-A45C-9262A3E15FAB}" type="slidenum">
              <a:rPr lang="en-US" smtClean="0">
                <a:solidFill>
                  <a:prstClr val="black"/>
                </a:solidFill>
              </a:rPr>
              <a:pPr defTabSz="1024102">
                <a:defRPr/>
              </a:pPr>
              <a:t>‹#›</a:t>
            </a:fld>
            <a:endParaRPr lang="en-US" dirty="0">
              <a:solidFill>
                <a:prstClr val="black"/>
              </a:solidFill>
            </a:endParaRPr>
          </a:p>
        </p:txBody>
      </p:sp>
      <p:sp>
        <p:nvSpPr>
          <p:cNvPr id="4" name="Text Placeholder 3"/>
          <p:cNvSpPr>
            <a:spLocks noGrp="1"/>
          </p:cNvSpPr>
          <p:nvPr>
            <p:ph type="body" sz="half" idx="2"/>
          </p:nvPr>
        </p:nvSpPr>
        <p:spPr>
          <a:xfrm>
            <a:off x="6371229" y="2500892"/>
            <a:ext cx="5006138" cy="3309582"/>
          </a:xfrm>
          <a:prstGeom prst="rect">
            <a:avLst/>
          </a:prstGeom>
        </p:spPr>
        <p:txBody>
          <a:bodyPr lIns="0" tIns="51199" rIns="102397" bIns="51199" numCol="1" spcCol="403142" anchor="b">
            <a:noAutofit/>
          </a:bodyPr>
          <a:lstStyle>
            <a:lvl1pPr marL="0" indent="0">
              <a:lnSpc>
                <a:spcPts val="2352"/>
              </a:lnSpc>
              <a:spcBef>
                <a:spcPts val="2016"/>
              </a:spcBef>
              <a:spcAft>
                <a:spcPts val="0"/>
              </a:spcAft>
              <a:buNone/>
              <a:defRPr sz="2000">
                <a:latin typeface="Arial" panose="020B0604020202020204" pitchFamily="34" charset="0"/>
              </a:defRPr>
            </a:lvl1pPr>
            <a:lvl2pPr marL="512051" indent="0">
              <a:buNone/>
              <a:defRPr sz="1600"/>
            </a:lvl2pPr>
            <a:lvl3pPr marL="1024102" indent="0">
              <a:buNone/>
              <a:defRPr sz="1300"/>
            </a:lvl3pPr>
            <a:lvl4pPr marL="1536154" indent="0">
              <a:buNone/>
              <a:defRPr sz="1100"/>
            </a:lvl4pPr>
            <a:lvl5pPr marL="2048205" indent="0">
              <a:buNone/>
              <a:defRPr sz="1100"/>
            </a:lvl5pPr>
            <a:lvl6pPr marL="2560256" indent="0">
              <a:buNone/>
              <a:defRPr sz="1100"/>
            </a:lvl6pPr>
            <a:lvl7pPr marL="3072307" indent="0">
              <a:buNone/>
              <a:defRPr sz="1100"/>
            </a:lvl7pPr>
            <a:lvl8pPr marL="3584358" indent="0">
              <a:buNone/>
              <a:defRPr sz="1100"/>
            </a:lvl8pPr>
            <a:lvl9pPr marL="4096410" indent="0">
              <a:buNone/>
              <a:defRPr sz="1100"/>
            </a:lvl9pPr>
          </a:lstStyle>
          <a:p>
            <a:pPr lvl="0"/>
            <a:endParaRPr lang="en-US" dirty="0"/>
          </a:p>
          <a:p>
            <a:pPr lvl="0"/>
            <a:r>
              <a:rPr lang="en-US" dirty="0"/>
              <a:t>Click to edit Master text styles</a:t>
            </a:r>
          </a:p>
        </p:txBody>
      </p:sp>
      <p:sp>
        <p:nvSpPr>
          <p:cNvPr id="2" name="Title 1"/>
          <p:cNvSpPr>
            <a:spLocks noGrp="1"/>
          </p:cNvSpPr>
          <p:nvPr>
            <p:ph type="title"/>
          </p:nvPr>
        </p:nvSpPr>
        <p:spPr>
          <a:xfrm>
            <a:off x="6357110" y="1640922"/>
            <a:ext cx="5033755" cy="488412"/>
          </a:xfrm>
          <a:prstGeom prst="rect">
            <a:avLst/>
          </a:prstGeom>
        </p:spPr>
        <p:txBody>
          <a:bodyPr lIns="0" tIns="51199" rIns="102397" bIns="51199" anchor="b">
            <a:normAutofit/>
          </a:bodyPr>
          <a:lstStyle>
            <a:lvl1pPr>
              <a:defRPr sz="2700">
                <a:latin typeface="Arial" panose="020B0604020202020204" pitchFamily="34" charset="0"/>
              </a:defRPr>
            </a:lvl1pPr>
          </a:lstStyle>
          <a:p>
            <a:endParaRPr lang="en-US" dirty="0"/>
          </a:p>
        </p:txBody>
      </p:sp>
      <p:sp>
        <p:nvSpPr>
          <p:cNvPr id="11" name="Platshållare för text 10"/>
          <p:cNvSpPr>
            <a:spLocks noGrp="1"/>
          </p:cNvSpPr>
          <p:nvPr>
            <p:ph type="body" sz="quarter" idx="14"/>
          </p:nvPr>
        </p:nvSpPr>
        <p:spPr>
          <a:xfrm>
            <a:off x="25" y="6013890"/>
            <a:ext cx="6095207" cy="845702"/>
          </a:xfrm>
          <a:prstGeom prst="rect">
            <a:avLst/>
          </a:prstGeom>
          <a:solidFill>
            <a:srgbClr val="E2E2E4">
              <a:alpha val="75000"/>
            </a:srgbClr>
          </a:solidFill>
        </p:spPr>
        <p:txBody>
          <a:bodyPr lIns="342670" tIns="51199" rIns="102397" bIns="51199" anchor="ctr" anchorCtr="0">
            <a:noAutofit/>
          </a:bodyPr>
          <a:lstStyle>
            <a:lvl1pPr marL="0" indent="0">
              <a:buNone/>
              <a:defRPr sz="4900">
                <a:solidFill>
                  <a:schemeClr val="tx1"/>
                </a:solidFill>
                <a:latin typeface="Arial" panose="020B0604020202020204" pitchFamily="34" charset="0"/>
              </a:defRPr>
            </a:lvl1pPr>
            <a:lvl2pPr marL="512051" indent="0">
              <a:buNone/>
              <a:defRPr/>
            </a:lvl2pPr>
            <a:lvl3pPr marL="1024102" indent="0">
              <a:buNone/>
              <a:defRPr/>
            </a:lvl3pPr>
            <a:lvl4pPr marL="1536154" indent="0">
              <a:buNone/>
              <a:defRPr/>
            </a:lvl4pPr>
            <a:lvl5pPr marL="2048205"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325735023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73998" y="860811"/>
            <a:ext cx="10643976" cy="820460"/>
          </a:xfrm>
          <a:prstGeom prst="rect">
            <a:avLst/>
          </a:prstGeom>
        </p:spPr>
        <p:txBody>
          <a:bodyPr lIns="108850" tIns="54425" rIns="108850" bIns="54425"/>
          <a:lstStyle>
            <a:lvl1pPr>
              <a:defRPr sz="3800">
                <a:latin typeface="Arial" panose="020B0604020202020204" pitchFamily="34" charset="0"/>
              </a:defRPr>
            </a:lvl1pPr>
          </a:lstStyle>
          <a:p>
            <a:r>
              <a:rPr lang="sv-SE" dirty="0"/>
              <a:t>Huvudrubrik</a:t>
            </a:r>
          </a:p>
        </p:txBody>
      </p:sp>
      <p:sp>
        <p:nvSpPr>
          <p:cNvPr id="3" name="Platshållare för innehåll 2"/>
          <p:cNvSpPr>
            <a:spLocks noGrp="1"/>
          </p:cNvSpPr>
          <p:nvPr>
            <p:ph sz="half" idx="1"/>
          </p:nvPr>
        </p:nvSpPr>
        <p:spPr>
          <a:xfrm>
            <a:off x="773998" y="2177671"/>
            <a:ext cx="5219626" cy="3773681"/>
          </a:xfrm>
          <a:prstGeom prst="rect">
            <a:avLst/>
          </a:prstGeom>
        </p:spPr>
        <p:txBody>
          <a:bodyPr lIns="108850" tIns="54425" rIns="108850" bIns="54425"/>
          <a:lstStyle>
            <a:lvl1pPr>
              <a:defRPr sz="1900">
                <a:latin typeface="Arial" panose="020B0604020202020204" pitchFamily="34" charset="0"/>
              </a:defRPr>
            </a:lvl1pPr>
            <a:lvl2pPr>
              <a:defRPr sz="1900">
                <a:latin typeface="Arial" panose="020B0604020202020204" pitchFamily="34" charset="0"/>
              </a:defRPr>
            </a:lvl2pPr>
            <a:lvl3pPr>
              <a:defRPr sz="1900">
                <a:latin typeface="Arial" panose="020B0604020202020204" pitchFamily="34" charset="0"/>
              </a:defRPr>
            </a:lvl3pPr>
            <a:lvl4pPr>
              <a:defRPr sz="1900">
                <a:latin typeface="Arial" panose="020B0604020202020204" pitchFamily="34" charset="0"/>
              </a:defRPr>
            </a:lvl4pPr>
            <a:lvl5pPr>
              <a:defRPr sz="1900">
                <a:latin typeface="Arial" panose="020B0604020202020204" pitchFamily="34" charset="0"/>
              </a:defRPr>
            </a:lvl5pPr>
            <a:lvl6pPr>
              <a:defRPr sz="2100"/>
            </a:lvl6pPr>
            <a:lvl7pPr>
              <a:defRPr sz="2100"/>
            </a:lvl7pPr>
            <a:lvl8pPr>
              <a:defRPr sz="2100"/>
            </a:lvl8pPr>
            <a:lvl9pPr>
              <a:defRPr sz="21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p:cNvSpPr>
            <a:spLocks noGrp="1"/>
          </p:cNvSpPr>
          <p:nvPr>
            <p:ph type="body" sz="quarter" idx="10" hasCustomPrompt="1"/>
          </p:nvPr>
        </p:nvSpPr>
        <p:spPr>
          <a:xfrm>
            <a:off x="773995" y="585949"/>
            <a:ext cx="7933445" cy="363061"/>
          </a:xfrm>
          <a:prstGeom prst="rect">
            <a:avLst/>
          </a:prstGeom>
        </p:spPr>
        <p:txBody>
          <a:bodyPr lIns="108850" tIns="54425" rIns="108850" bIns="54425"/>
          <a:lstStyle>
            <a:lvl1pPr marL="0" indent="0">
              <a:buNone/>
              <a:defRPr sz="2100">
                <a:latin typeface="Arial" panose="020B0604020202020204" pitchFamily="34" charset="0"/>
              </a:defRPr>
            </a:lvl1pPr>
          </a:lstStyle>
          <a:p>
            <a:pPr lvl="0"/>
            <a:r>
              <a:rPr lang="sv-SE" dirty="0"/>
              <a:t>Förrubrik</a:t>
            </a:r>
          </a:p>
        </p:txBody>
      </p:sp>
      <p:sp>
        <p:nvSpPr>
          <p:cNvPr id="10" name="Platshållare för text 9"/>
          <p:cNvSpPr>
            <a:spLocks noGrp="1"/>
          </p:cNvSpPr>
          <p:nvPr>
            <p:ph type="body" sz="quarter" idx="11" hasCustomPrompt="1"/>
          </p:nvPr>
        </p:nvSpPr>
        <p:spPr>
          <a:xfrm>
            <a:off x="774022" y="6106406"/>
            <a:ext cx="5141444" cy="511853"/>
          </a:xfrm>
          <a:prstGeom prst="rect">
            <a:avLst/>
          </a:prstGeom>
        </p:spPr>
        <p:txBody>
          <a:bodyPr lIns="108850" tIns="54425" rIns="108850" bIns="54425"/>
          <a:lstStyle>
            <a:lvl1pPr marL="0" indent="0">
              <a:buNone/>
              <a:defRPr sz="1400" i="1">
                <a:latin typeface="Arial" panose="020B0604020202020204" pitchFamily="34" charset="0"/>
              </a:defRPr>
            </a:lvl1pPr>
            <a:lvl2pPr marL="544203" indent="0">
              <a:buNone/>
              <a:defRPr/>
            </a:lvl2pPr>
            <a:lvl3pPr marL="1088407" indent="0">
              <a:buNone/>
              <a:defRPr/>
            </a:lvl3pPr>
            <a:lvl4pPr marL="1632610" indent="0">
              <a:buNone/>
              <a:defRPr/>
            </a:lvl4pPr>
            <a:lvl5pPr marL="2176813" indent="0">
              <a:buNone/>
              <a:defRPr/>
            </a:lvl5pPr>
          </a:lstStyle>
          <a:p>
            <a:pPr lvl="0"/>
            <a:r>
              <a:rPr lang="sv-SE" dirty="0" err="1"/>
              <a:t>Models</a:t>
            </a:r>
            <a:r>
              <a:rPr lang="sv-SE" dirty="0"/>
              <a:t>:</a:t>
            </a:r>
          </a:p>
          <a:p>
            <a:pPr lvl="0"/>
            <a:r>
              <a:rPr lang="sv-SE" dirty="0"/>
              <a:t>Patented by ASKO</a:t>
            </a:r>
          </a:p>
        </p:txBody>
      </p:sp>
      <p:sp>
        <p:nvSpPr>
          <p:cNvPr id="14" name="Platshållare för bild 13"/>
          <p:cNvSpPr>
            <a:spLocks noGrp="1"/>
          </p:cNvSpPr>
          <p:nvPr>
            <p:ph type="pic" sz="quarter" idx="12"/>
          </p:nvPr>
        </p:nvSpPr>
        <p:spPr>
          <a:xfrm>
            <a:off x="6275101" y="2177670"/>
            <a:ext cx="5144946" cy="3767329"/>
          </a:xfrm>
          <a:prstGeom prst="rect">
            <a:avLst/>
          </a:prstGeom>
        </p:spPr>
        <p:txBody>
          <a:bodyPr lIns="108850" tIns="54425" rIns="108850" bIns="54425"/>
          <a:lstStyle>
            <a:lvl1pPr>
              <a:defRPr>
                <a:latin typeface="Arial" panose="020B0604020202020204" pitchFamily="34" charset="0"/>
              </a:defRPr>
            </a:lvl1pPr>
          </a:lstStyle>
          <a:p>
            <a:r>
              <a:rPr lang="sv-SE" dirty="0"/>
              <a:t>Klicka på ikonen för att lägga till en bild</a:t>
            </a:r>
          </a:p>
        </p:txBody>
      </p:sp>
    </p:spTree>
    <p:extLst>
      <p:ext uri="{BB962C8B-B14F-4D97-AF65-F5344CB8AC3E}">
        <p14:creationId xmlns:p14="http://schemas.microsoft.com/office/powerpoint/2010/main" val="287515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 y="8742"/>
            <a:ext cx="12190414" cy="6876816"/>
          </a:xfrm>
          <a:prstGeom prst="rect">
            <a:avLst/>
          </a:prstGeom>
        </p:spPr>
        <p:txBody>
          <a:bodyPr lIns="121917" tIns="60958" rIns="121917" bIns="60958"/>
          <a:lstStyle>
            <a:lvl1pPr>
              <a:defRPr>
                <a:latin typeface="Arial" panose="020B0604020202020204" pitchFamily="34" charset="0"/>
              </a:defRPr>
            </a:lvl1pPr>
          </a:lstStyle>
          <a:p>
            <a:endParaRPr lang="en-GB" dirty="0"/>
          </a:p>
        </p:txBody>
      </p:sp>
      <p:sp>
        <p:nvSpPr>
          <p:cNvPr id="12" name="Rektangel 11" hidden="1"/>
          <p:cNvSpPr/>
          <p:nvPr userDrawn="1"/>
        </p:nvSpPr>
        <p:spPr>
          <a:xfrm>
            <a:off x="6058725" y="615834"/>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prstClr val="white"/>
              </a:solidFill>
              <a:latin typeface="Arial" panose="020B0604020202020204" pitchFamily="34" charset="0"/>
            </a:endParaRPr>
          </a:p>
        </p:txBody>
      </p:sp>
      <p:sp>
        <p:nvSpPr>
          <p:cNvPr id="19" name="Date Placeholder 3"/>
          <p:cNvSpPr>
            <a:spLocks noGrp="1"/>
          </p:cNvSpPr>
          <p:nvPr>
            <p:ph type="dt" sz="half" idx="10"/>
          </p:nvPr>
        </p:nvSpPr>
        <p:spPr>
          <a:xfrm>
            <a:off x="7652871" y="6422423"/>
            <a:ext cx="965074" cy="247179"/>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1"/>
            <a:ext cx="2590463" cy="236063"/>
          </a:xfrm>
        </p:spPr>
        <p:txBody>
          <a:bodyPr/>
          <a:lstStyle/>
          <a:p>
            <a:endParaRPr lang="sv-SE">
              <a:solidFill>
                <a:prstClr val="black">
                  <a:tint val="75000"/>
                </a:prstClr>
              </a:solidFill>
            </a:endParaRPr>
          </a:p>
        </p:txBody>
      </p:sp>
      <p:sp>
        <p:nvSpPr>
          <p:cNvPr id="21" name="Title Placeholder 1"/>
          <p:cNvSpPr>
            <a:spLocks noGrp="1"/>
          </p:cNvSpPr>
          <p:nvPr>
            <p:ph type="title"/>
          </p:nvPr>
        </p:nvSpPr>
        <p:spPr>
          <a:xfrm>
            <a:off x="328571" y="404499"/>
            <a:ext cx="10514231" cy="892899"/>
          </a:xfrm>
          <a:prstGeom prst="rect">
            <a:avLst/>
          </a:prstGeom>
        </p:spPr>
        <p:txBody>
          <a:bodyPr vert="horz" lIns="121917" tIns="60958" rIns="121917" bIns="60958" rtlCol="0" anchor="b">
            <a:normAutofit/>
          </a:bodyPr>
          <a:lstStyle>
            <a:lvl1pPr>
              <a:defRPr>
                <a:latin typeface="Arial" panose="020B0604020202020204" pitchFamily="34" charset="0"/>
              </a:defRPr>
            </a:lvl1pPr>
          </a:lstStyle>
          <a:p>
            <a:r>
              <a:rPr lang="en-US" dirty="0"/>
              <a:t>Click to edit Master title style</a:t>
            </a:r>
            <a:endParaRPr lang="sv-SE" dirty="0"/>
          </a:p>
        </p:txBody>
      </p:sp>
      <p:sp>
        <p:nvSpPr>
          <p:cNvPr id="9" name="Subtitle"/>
          <p:cNvSpPr>
            <a:spLocks noGrp="1"/>
          </p:cNvSpPr>
          <p:nvPr>
            <p:ph type="body" sz="quarter" idx="14"/>
          </p:nvPr>
        </p:nvSpPr>
        <p:spPr>
          <a:xfrm>
            <a:off x="328597" y="1297426"/>
            <a:ext cx="5657898" cy="671669"/>
          </a:xfrm>
          <a:prstGeom prst="rect">
            <a:avLst/>
          </a:prstGeom>
        </p:spPr>
        <p:txBody>
          <a:bodyPr lIns="121917" tIns="60958" rIns="121917" bIns="60958">
            <a:normAutofit/>
          </a:bodyPr>
          <a:lstStyle>
            <a:lvl1pPr marL="0" indent="0">
              <a:buNone/>
              <a:defRPr sz="3200">
                <a:latin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168913946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701"/>
            <a:ext cx="10971372" cy="1143265"/>
          </a:xfrm>
          <a:prstGeom prst="rect">
            <a:avLst/>
          </a:prstGeom>
        </p:spPr>
        <p:txBody>
          <a:bodyPr lIns="108850" tIns="54425" rIns="108850" bIns="54425"/>
          <a:lstStyle>
            <a:lvl1pPr>
              <a:defRPr>
                <a:latin typeface="Arial" panose="020B0604020202020204" pitchFamily="34" charset="0"/>
              </a:defRPr>
            </a:lvl1pPr>
          </a:lstStyle>
          <a:p>
            <a:r>
              <a:rPr lang="ru-RU" dirty="0"/>
              <a:t>Образец заголовка</a:t>
            </a:r>
          </a:p>
        </p:txBody>
      </p:sp>
      <p:sp>
        <p:nvSpPr>
          <p:cNvPr id="3" name="Объект 2"/>
          <p:cNvSpPr>
            <a:spLocks noGrp="1"/>
          </p:cNvSpPr>
          <p:nvPr>
            <p:ph idx="1"/>
          </p:nvPr>
        </p:nvSpPr>
        <p:spPr>
          <a:xfrm>
            <a:off x="609521" y="1600598"/>
            <a:ext cx="10971372" cy="4527011"/>
          </a:xfrm>
          <a:prstGeom prst="rect">
            <a:avLst/>
          </a:prstGeom>
        </p:spPr>
        <p:txBody>
          <a:bodyPr lIns="108850" tIns="54425" rIns="108850" bIns="54425"/>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B0D4586-339A-48D5-BC58-36071B8FC104}" type="datetimeFigureOut">
              <a:rPr kumimoji="0" lang="ru-RU" sz="1300" b="0" i="0" u="none" strike="noStrike" kern="1200" cap="none" spc="0" normalizeH="0" baseline="0" noProof="0" smtClean="0">
                <a:ln>
                  <a:noFill/>
                </a:ln>
                <a:solidFill>
                  <a:prstClr val="black">
                    <a:tint val="75000"/>
                  </a:prstClr>
                </a:solidFill>
                <a:effectLst/>
                <a:uLnTx/>
                <a:uFillTx/>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21.08.2024</a:t>
            </a:fld>
            <a:endParaRPr kumimoji="0" lang="ru-RU" sz="1300" b="0" i="0" u="none" strike="noStrike" kern="1200" cap="none" spc="0" normalizeH="0" baseline="0" noProof="0">
              <a:ln>
                <a:noFill/>
              </a:ln>
              <a:solidFill>
                <a:prstClr val="black">
                  <a:tint val="75000"/>
                </a:prstClr>
              </a:solidFill>
              <a:effectLst/>
              <a:uLnTx/>
              <a:uFillTx/>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a:ln>
                <a:noFill/>
              </a:ln>
              <a:solidFill>
                <a:prstClr val="black">
                  <a:tint val="75000"/>
                </a:prstClr>
              </a:solidFill>
              <a:effectLst/>
              <a:uLnTx/>
              <a:uFillTx/>
              <a:ea typeface="+mn-ea"/>
              <a:cs typeface="+mn-cs"/>
            </a:endParaRPr>
          </a:p>
        </p:txBody>
      </p:sp>
      <p:sp>
        <p:nvSpPr>
          <p:cNvPr id="6" name="Номер слайда 5"/>
          <p:cNvSpPr>
            <a:spLocks noGrp="1"/>
          </p:cNvSpPr>
          <p:nvPr>
            <p:ph type="sldNum" sz="quarter" idx="12"/>
          </p:nvPr>
        </p:nvSpPr>
        <p:spPr>
          <a:xfrm>
            <a:off x="8736463" y="6357826"/>
            <a:ext cx="2844430" cy="365210"/>
          </a:xfrm>
          <a:prstGeom prst="rect">
            <a:avLst/>
          </a:prstGeom>
        </p:spPr>
        <p:txBody>
          <a:bodyPr lIns="108850" tIns="54425" rIns="108850" bIns="54425"/>
          <a:lstStyle>
            <a:lvl1pPr>
              <a:defRPr>
                <a:latin typeface="Arial" panose="020B0604020202020204" pitchFamily="34" charset="0"/>
              </a:defRPr>
            </a:lvl1pPr>
          </a:lstStyle>
          <a:p>
            <a:pPr>
              <a:defRPr/>
            </a:pPr>
            <a:fld id="{627013A1-049F-41C9-9D79-BEA1792BB33E}" type="slidenum">
              <a:rPr lang="ru-RU" smtClean="0">
                <a:solidFill>
                  <a:prstClr val="black"/>
                </a:solidFill>
              </a:rPr>
              <a:pPr>
                <a:defRPr/>
              </a:pPr>
              <a:t>‹#›</a:t>
            </a:fld>
            <a:endParaRPr lang="ru-RU" dirty="0">
              <a:solidFill>
                <a:prstClr val="black"/>
              </a:solidFill>
            </a:endParaRPr>
          </a:p>
        </p:txBody>
      </p:sp>
    </p:spTree>
    <p:extLst>
      <p:ext uri="{BB962C8B-B14F-4D97-AF65-F5344CB8AC3E}">
        <p14:creationId xmlns:p14="http://schemas.microsoft.com/office/powerpoint/2010/main" val="964376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6_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609521" y="274701"/>
            <a:ext cx="10971372" cy="1143265"/>
          </a:xfrm>
          <a:prstGeom prst="rect">
            <a:avLst/>
          </a:prstGeom>
        </p:spPr>
        <p:txBody>
          <a:bodyPr lIns="108850" tIns="54425" rIns="108850" bIns="54425"/>
          <a:lstStyle>
            <a:lvl1pPr>
              <a:defRPr>
                <a:latin typeface="Arial" panose="020B0604020202020204" pitchFamily="34" charset="0"/>
              </a:defRPr>
            </a:lvl1pPr>
          </a:lstStyle>
          <a:p>
            <a:r>
              <a:rPr lang="sv-SE" dirty="0"/>
              <a:t>Klicka här för att ändra format</a:t>
            </a:r>
          </a:p>
        </p:txBody>
      </p:sp>
      <p:sp>
        <p:nvSpPr>
          <p:cNvPr id="3" name="Platshållare för text 2"/>
          <p:cNvSpPr>
            <a:spLocks noGrp="1"/>
          </p:cNvSpPr>
          <p:nvPr>
            <p:ph type="body" sz="half" idx="1"/>
          </p:nvPr>
        </p:nvSpPr>
        <p:spPr>
          <a:xfrm>
            <a:off x="773998" y="2177671"/>
            <a:ext cx="5219626" cy="3773681"/>
          </a:xfrm>
          <a:prstGeom prst="rect">
            <a:avLst/>
          </a:prstGeom>
        </p:spPr>
        <p:txBody>
          <a:bodyPr lIns="108850" tIns="54425" rIns="108850" bIns="54425"/>
          <a:lstStyle>
            <a:lvl1pPr>
              <a:defRPr sz="1900">
                <a:latin typeface="Arial" panose="020B0604020202020204" pitchFamily="34" charset="0"/>
              </a:defRPr>
            </a:lvl1pPr>
            <a:lvl2pPr>
              <a:defRPr sz="1900">
                <a:latin typeface="Arial" panose="020B0604020202020204" pitchFamily="34" charset="0"/>
              </a:defRPr>
            </a:lvl2pPr>
            <a:lvl3pPr>
              <a:defRPr sz="1900">
                <a:latin typeface="Arial" panose="020B0604020202020204" pitchFamily="34" charset="0"/>
              </a:defRPr>
            </a:lvl3pPr>
            <a:lvl4pPr>
              <a:defRPr sz="1900">
                <a:latin typeface="Arial" panose="020B0604020202020204" pitchFamily="34" charset="0"/>
              </a:defRPr>
            </a:lvl4pPr>
            <a:lvl5pPr>
              <a:defRPr sz="1900">
                <a:latin typeface="Arial" panose="020B0604020202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86588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773996" y="1627472"/>
            <a:ext cx="10645554" cy="3981252"/>
          </a:xfrm>
          <a:prstGeom prst="rect">
            <a:avLst/>
          </a:prstGeom>
        </p:spPr>
        <p:txBody>
          <a:bodyPr lIns="108850" tIns="54425" rIns="108850" bIns="54425"/>
          <a:lstStyle>
            <a:lvl1pPr marL="0" indent="0">
              <a:buNone/>
              <a:defRPr sz="3800">
                <a:latin typeface="Arial" panose="020B0604020202020204" pitchFamily="34" charset="0"/>
              </a:defRPr>
            </a:lvl1pPr>
            <a:lvl2pPr marL="544203" indent="0">
              <a:buNone/>
              <a:defRPr sz="3300"/>
            </a:lvl2pPr>
            <a:lvl3pPr marL="1088407" indent="0">
              <a:buNone/>
              <a:defRPr sz="2900"/>
            </a:lvl3pPr>
            <a:lvl4pPr marL="1632610" indent="0">
              <a:buNone/>
              <a:defRPr sz="2400"/>
            </a:lvl4pPr>
            <a:lvl5pPr marL="2176813" indent="0">
              <a:buNone/>
              <a:defRPr sz="2400"/>
            </a:lvl5pPr>
            <a:lvl6pPr marL="2721016" indent="0">
              <a:buNone/>
              <a:defRPr sz="2400"/>
            </a:lvl6pPr>
            <a:lvl7pPr marL="3265220" indent="0">
              <a:buNone/>
              <a:defRPr sz="2400"/>
            </a:lvl7pPr>
            <a:lvl8pPr marL="3809419" indent="0">
              <a:buNone/>
              <a:defRPr sz="2400"/>
            </a:lvl8pPr>
            <a:lvl9pPr marL="4353625" indent="0">
              <a:buNone/>
              <a:defRPr sz="2400"/>
            </a:lvl9pPr>
          </a:lstStyle>
          <a:p>
            <a:r>
              <a:rPr lang="sv-SE" dirty="0"/>
              <a:t>Klicka på ikonen för att lägga till en bild</a:t>
            </a:r>
          </a:p>
        </p:txBody>
      </p:sp>
      <p:sp>
        <p:nvSpPr>
          <p:cNvPr id="4" name="Platshållare för text 3"/>
          <p:cNvSpPr>
            <a:spLocks noGrp="1"/>
          </p:cNvSpPr>
          <p:nvPr>
            <p:ph type="body" sz="half" idx="2" hasCustomPrompt="1"/>
          </p:nvPr>
        </p:nvSpPr>
        <p:spPr>
          <a:xfrm>
            <a:off x="773996" y="6119634"/>
            <a:ext cx="10645554" cy="416956"/>
          </a:xfrm>
          <a:prstGeom prst="rect">
            <a:avLst/>
          </a:prstGeom>
        </p:spPr>
        <p:txBody>
          <a:bodyPr lIns="108850" tIns="54425" rIns="108850" bIns="54425"/>
          <a:lstStyle>
            <a:lvl1pPr marL="0" indent="0">
              <a:buNone/>
              <a:defRPr sz="1300" i="1">
                <a:latin typeface="Arial" panose="020B0604020202020204" pitchFamily="34" charset="0"/>
              </a:defRPr>
            </a:lvl1pPr>
            <a:lvl2pPr marL="544203" indent="0">
              <a:buNone/>
              <a:defRPr sz="1400"/>
            </a:lvl2pPr>
            <a:lvl3pPr marL="1088407" indent="0">
              <a:buNone/>
              <a:defRPr sz="1200"/>
            </a:lvl3pPr>
            <a:lvl4pPr marL="1632610" indent="0">
              <a:buNone/>
              <a:defRPr sz="1100"/>
            </a:lvl4pPr>
            <a:lvl5pPr marL="2176813" indent="0">
              <a:buNone/>
              <a:defRPr sz="1100"/>
            </a:lvl5pPr>
            <a:lvl6pPr marL="2721016" indent="0">
              <a:buNone/>
              <a:defRPr sz="1100"/>
            </a:lvl6pPr>
            <a:lvl7pPr marL="3265220" indent="0">
              <a:buNone/>
              <a:defRPr sz="1100"/>
            </a:lvl7pPr>
            <a:lvl8pPr marL="3809419" indent="0">
              <a:buNone/>
              <a:defRPr sz="1100"/>
            </a:lvl8pPr>
            <a:lvl9pPr marL="4353625" indent="0">
              <a:buNone/>
              <a:defRPr sz="1100"/>
            </a:lvl9pPr>
          </a:lstStyle>
          <a:p>
            <a:pPr lvl="0"/>
            <a:r>
              <a:rPr lang="sv-SE" dirty="0" err="1"/>
              <a:t>Models</a:t>
            </a:r>
            <a:r>
              <a:rPr lang="sv-SE" dirty="0"/>
              <a:t>:</a:t>
            </a:r>
          </a:p>
          <a:p>
            <a:pPr lvl="0"/>
            <a:r>
              <a:rPr lang="sv-SE" dirty="0"/>
              <a:t>Patented by ASKO</a:t>
            </a:r>
          </a:p>
        </p:txBody>
      </p:sp>
      <p:sp>
        <p:nvSpPr>
          <p:cNvPr id="5" name="Rubrik 1"/>
          <p:cNvSpPr>
            <a:spLocks noGrp="1"/>
          </p:cNvSpPr>
          <p:nvPr>
            <p:ph type="title"/>
          </p:nvPr>
        </p:nvSpPr>
        <p:spPr>
          <a:xfrm>
            <a:off x="773998" y="854580"/>
            <a:ext cx="10643976" cy="706601"/>
          </a:xfrm>
          <a:prstGeom prst="rect">
            <a:avLst/>
          </a:prstGeom>
        </p:spPr>
        <p:txBody>
          <a:bodyPr lIns="108850" tIns="54425" rIns="108850" bIns="54425"/>
          <a:lstStyle>
            <a:lvl1pPr>
              <a:defRPr>
                <a:latin typeface="Arial" panose="020B0604020202020204" pitchFamily="34" charset="0"/>
              </a:defRPr>
            </a:lvl1pPr>
          </a:lstStyle>
          <a:p>
            <a:r>
              <a:rPr lang="sv-SE" dirty="0"/>
              <a:t>Klicka här för att ändra format</a:t>
            </a:r>
          </a:p>
        </p:txBody>
      </p:sp>
    </p:spTree>
    <p:extLst>
      <p:ext uri="{BB962C8B-B14F-4D97-AF65-F5344CB8AC3E}">
        <p14:creationId xmlns:p14="http://schemas.microsoft.com/office/powerpoint/2010/main" val="634617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DAA6964-277D-6E4A-9717-752A648CD4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4143188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hapterContent-1Spalt_TEST_170517">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 y="0"/>
            <a:ext cx="6095207" cy="6859588"/>
          </a:xfrm>
        </p:spPr>
        <p:txBody>
          <a:bodyPr/>
          <a:lstStyle>
            <a:lvl1pPr marL="0" indent="0">
              <a:buNone/>
              <a:defRPr/>
            </a:lvl1pPr>
          </a:lstStyle>
          <a:p>
            <a:endParaRPr lang="en-GB" dirty="0"/>
          </a:p>
        </p:txBody>
      </p:sp>
      <p:sp>
        <p:nvSpPr>
          <p:cNvPr id="5" name="Date Placeholder 4"/>
          <p:cNvSpPr>
            <a:spLocks noGrp="1"/>
          </p:cNvSpPr>
          <p:nvPr>
            <p:ph type="dt" sz="half" idx="10"/>
          </p:nvPr>
        </p:nvSpPr>
        <p:spPr>
          <a:xfrm>
            <a:off x="10181763" y="6357822"/>
            <a:ext cx="857957" cy="365210"/>
          </a:xfrm>
          <a:prstGeom prst="rect">
            <a:avLst/>
          </a:prstGeom>
        </p:spPr>
        <p:txBody>
          <a:bodyPr anchor="b"/>
          <a:lstStyle>
            <a:lvl1pPr>
              <a:defRPr sz="1200">
                <a:latin typeface="Arial" panose="020B0604020202020204" pitchFamily="34" charset="0"/>
              </a:defRPr>
            </a:lvl1pPr>
          </a:lstStyle>
          <a:p>
            <a:fld id="{A40E4799-50B2-4E2B-8C80-F6491C54C10B}" type="datetime1">
              <a:rPr lang="en-US" smtClean="0">
                <a:solidFill>
                  <a:prstClr val="black">
                    <a:tint val="75000"/>
                  </a:prstClr>
                </a:solidFill>
              </a:rPr>
              <a:pPr/>
              <a:t>8/21/2024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336590" y="6357822"/>
            <a:ext cx="3603791" cy="365210"/>
          </a:xfrm>
          <a:prstGeom prst="rect">
            <a:avLst/>
          </a:prstGeom>
        </p:spPr>
        <p:txBody>
          <a:bodyPr lIns="0" anchor="b"/>
          <a:lstStyle>
            <a:lvl1pPr algn="l">
              <a:defRPr sz="1200">
                <a:latin typeface="Arial" panose="020B0604020202020204" pitchFamily="34" charset="0"/>
              </a:defRPr>
            </a:lvl1pPr>
          </a:lstStyle>
          <a:p>
            <a:r>
              <a:rPr lang="en-US" dirty="0">
                <a:solidFill>
                  <a:prstClr val="black">
                    <a:tint val="75000"/>
                  </a:prstClr>
                </a:solidFill>
              </a:rPr>
              <a:t>ASKO Washing Machines 2017</a:t>
            </a:r>
          </a:p>
        </p:txBody>
      </p:sp>
      <p:sp>
        <p:nvSpPr>
          <p:cNvPr id="7" name="Slide Number Placeholder 6"/>
          <p:cNvSpPr>
            <a:spLocks noGrp="1"/>
          </p:cNvSpPr>
          <p:nvPr>
            <p:ph type="sldNum" sz="quarter" idx="12"/>
          </p:nvPr>
        </p:nvSpPr>
        <p:spPr>
          <a:xfrm>
            <a:off x="11131374" y="6357822"/>
            <a:ext cx="611425" cy="365210"/>
          </a:xfrm>
          <a:prstGeom prst="rect">
            <a:avLst/>
          </a:prstGeom>
        </p:spPr>
        <p:txBody>
          <a:bodyPr anchor="b"/>
          <a:lstStyle>
            <a:lvl1pPr algn="l">
              <a:defRPr sz="1200">
                <a:latin typeface="Arial" panose="020B0604020202020204" pitchFamily="34" charset="0"/>
              </a:defRPr>
            </a:lvl1pPr>
          </a:lstStyle>
          <a:p>
            <a:fld id="{05F4EF65-B208-485D-A45C-9262A3E15FAB}" type="slidenum">
              <a:rPr lang="en-US" smtClean="0">
                <a:solidFill>
                  <a:prstClr val="black">
                    <a:tint val="75000"/>
                  </a:prstClr>
                </a:solidFill>
              </a:rPr>
              <a:pPr/>
              <a:t>‹#›</a:t>
            </a:fld>
            <a:endParaRPr lang="en-US" dirty="0">
              <a:solidFill>
                <a:prstClr val="black">
                  <a:tint val="75000"/>
                </a:prstClr>
              </a:solidFill>
            </a:endParaRPr>
          </a:p>
        </p:txBody>
      </p:sp>
      <p:sp>
        <p:nvSpPr>
          <p:cNvPr id="4" name="Text Placeholder 3"/>
          <p:cNvSpPr>
            <a:spLocks noGrp="1"/>
          </p:cNvSpPr>
          <p:nvPr>
            <p:ph type="body" sz="half" idx="2"/>
          </p:nvPr>
        </p:nvSpPr>
        <p:spPr>
          <a:xfrm>
            <a:off x="6371229" y="2500892"/>
            <a:ext cx="5006137" cy="3309582"/>
          </a:xfrm>
        </p:spPr>
        <p:txBody>
          <a:bodyPr lIns="0" numCol="1" spcCol="360000" anchor="b">
            <a:noAutofit/>
          </a:bodyPr>
          <a:lstStyle>
            <a:lvl1pPr marL="0" indent="0">
              <a:lnSpc>
                <a:spcPts val="2100"/>
              </a:lnSpc>
              <a:spcBef>
                <a:spcPts val="1800"/>
              </a:spcBef>
              <a:spcAft>
                <a:spcPts val="0"/>
              </a:spcAft>
              <a:buNone/>
              <a:defRPr sz="180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a:p>
            <a:pPr lvl="0"/>
            <a:r>
              <a:rPr lang="en-US" dirty="0"/>
              <a:t>Click to edit Master text styles</a:t>
            </a:r>
          </a:p>
        </p:txBody>
      </p:sp>
      <p:sp>
        <p:nvSpPr>
          <p:cNvPr id="2" name="Title 1"/>
          <p:cNvSpPr>
            <a:spLocks noGrp="1"/>
          </p:cNvSpPr>
          <p:nvPr>
            <p:ph type="title"/>
          </p:nvPr>
        </p:nvSpPr>
        <p:spPr>
          <a:xfrm>
            <a:off x="6357110" y="1640922"/>
            <a:ext cx="5033755" cy="488411"/>
          </a:xfrm>
        </p:spPr>
        <p:txBody>
          <a:bodyPr lIns="0" anchor="b">
            <a:normAutofit/>
          </a:bodyPr>
          <a:lstStyle>
            <a:lvl1pPr>
              <a:defRPr sz="2400">
                <a:latin typeface="Arial" panose="020B0604020202020204" pitchFamily="34" charset="0"/>
              </a:defRPr>
            </a:lvl1pPr>
          </a:lstStyle>
          <a:p>
            <a:endParaRPr lang="en-US" dirty="0"/>
          </a:p>
        </p:txBody>
      </p:sp>
      <p:sp>
        <p:nvSpPr>
          <p:cNvPr id="11" name="Platshållare för text 10"/>
          <p:cNvSpPr>
            <a:spLocks noGrp="1"/>
          </p:cNvSpPr>
          <p:nvPr>
            <p:ph type="body" sz="quarter" idx="14"/>
          </p:nvPr>
        </p:nvSpPr>
        <p:spPr>
          <a:xfrm>
            <a:off x="2" y="6013888"/>
            <a:ext cx="6095207" cy="845703"/>
          </a:xfrm>
          <a:solidFill>
            <a:srgbClr val="E2E2E4">
              <a:alpha val="75000"/>
            </a:srgbClr>
          </a:solidFill>
        </p:spPr>
        <p:txBody>
          <a:bodyPr lIns="306000" anchor="ctr" anchorCtr="0">
            <a:noAutofit/>
          </a:bodyPr>
          <a:lstStyle>
            <a:lvl1pPr marL="0" indent="0">
              <a:buNone/>
              <a:defRPr sz="4400">
                <a:solidFill>
                  <a:schemeClr val="tx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pic>
        <p:nvPicPr>
          <p:cNvPr id="9" name="Picture 8">
            <a:extLst>
              <a:ext uri="{FF2B5EF4-FFF2-40B4-BE49-F238E27FC236}">
                <a16:creationId xmlns:a16="http://schemas.microsoft.com/office/drawing/2014/main" id="{0DAA6964-277D-6E4A-9717-752A648CD4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120917529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73AE6D13-8850-46BD-A2F1-E13466CA0EAA}" type="datetimeFigureOut">
              <a:rPr lang="sv-SE" smtClean="0">
                <a:solidFill>
                  <a:prstClr val="black">
                    <a:tint val="75000"/>
                  </a:prstClr>
                </a:solidFill>
              </a:rPr>
              <a:pPr/>
              <a:t>2024-08-21</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sv-SE" dirty="0">
              <a:solidFill>
                <a:prstClr val="black">
                  <a:tint val="75000"/>
                </a:prstClr>
              </a:solidFill>
            </a:endParaRPr>
          </a:p>
        </p:txBody>
      </p:sp>
      <p:sp>
        <p:nvSpPr>
          <p:cNvPr id="6" name="Platshållare för text 10"/>
          <p:cNvSpPr>
            <a:spLocks noGrp="1"/>
          </p:cNvSpPr>
          <p:nvPr>
            <p:ph type="body" sz="quarter" idx="14" hasCustomPrompt="1"/>
          </p:nvPr>
        </p:nvSpPr>
        <p:spPr>
          <a:xfrm>
            <a:off x="2" y="6013888"/>
            <a:ext cx="12190413" cy="845703"/>
          </a:xfrm>
          <a:solidFill>
            <a:srgbClr val="E2E2E4">
              <a:alpha val="75000"/>
            </a:srgbClr>
          </a:solidFill>
        </p:spPr>
        <p:txBody>
          <a:bodyPr lIns="306000" anchor="ctr" anchorCtr="0">
            <a:noAutofit/>
          </a:bodyPr>
          <a:lstStyle>
            <a:lvl1pPr marL="0" indent="0">
              <a:buNone/>
              <a:defRPr sz="4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3053991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1" y="0"/>
            <a:ext cx="12190414" cy="6876816"/>
          </a:xfrm>
        </p:spPr>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73AE6D13-8850-46BD-A2F1-E13466CA0EAA}" type="datetimeFigureOut">
              <a:rPr lang="sv-SE" smtClean="0">
                <a:solidFill>
                  <a:prstClr val="black">
                    <a:tint val="75000"/>
                  </a:prstClr>
                </a:solidFill>
              </a:rPr>
              <a:pPr/>
              <a:t>2024-08-21</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sv-SE" dirty="0">
              <a:solidFill>
                <a:prstClr val="black">
                  <a:tint val="75000"/>
                </a:prstClr>
              </a:solidFill>
            </a:endParaRPr>
          </a:p>
        </p:txBody>
      </p:sp>
      <p:sp>
        <p:nvSpPr>
          <p:cNvPr id="6" name="Platshållare för text 10"/>
          <p:cNvSpPr>
            <a:spLocks noGrp="1"/>
          </p:cNvSpPr>
          <p:nvPr>
            <p:ph type="body" sz="quarter" idx="14"/>
          </p:nvPr>
        </p:nvSpPr>
        <p:spPr>
          <a:xfrm>
            <a:off x="2" y="6013888"/>
            <a:ext cx="12190413" cy="845703"/>
          </a:xfrm>
          <a:solidFill>
            <a:srgbClr val="E2E2E4">
              <a:alpha val="75000"/>
            </a:srgbClr>
          </a:solidFill>
        </p:spPr>
        <p:txBody>
          <a:bodyPr lIns="306000" anchor="ctr" anchorCtr="0">
            <a:noAutofit/>
          </a:bodyPr>
          <a:lstStyle>
            <a:lvl1pPr marL="0" indent="0">
              <a:buNone/>
              <a:defRPr sz="4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36702867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Grey">
    <p:spTree>
      <p:nvGrpSpPr>
        <p:cNvPr id="1" name=""/>
        <p:cNvGrpSpPr/>
        <p:nvPr/>
      </p:nvGrpSpPr>
      <p:grpSpPr>
        <a:xfrm>
          <a:off x="0" y="0"/>
          <a:ext cx="0" cy="0"/>
          <a:chOff x="0" y="0"/>
          <a:chExt cx="0" cy="0"/>
        </a:xfrm>
      </p:grpSpPr>
      <p:sp>
        <p:nvSpPr>
          <p:cNvPr id="16" name="Shape 16"/>
          <p:cNvSpPr/>
          <p:nvPr/>
        </p:nvSpPr>
        <p:spPr>
          <a:xfrm>
            <a:off x="69889" y="71704"/>
            <a:ext cx="12038036" cy="6716184"/>
          </a:xfrm>
          <a:prstGeom prst="rect">
            <a:avLst/>
          </a:prstGeom>
          <a:ln w="304800">
            <a:solidFill>
              <a:srgbClr val="FFFFFF"/>
            </a:solidFill>
            <a:miter lim="400000"/>
          </a:ln>
        </p:spPr>
        <p:txBody>
          <a:bodyPr lIns="0" tIns="0" rIns="0" bIns="0" anchor="ctr"/>
          <a:lstStyle/>
          <a:p>
            <a:pPr defTabSz="1088474">
              <a:defRPr sz="3200">
                <a:solidFill>
                  <a:srgbClr val="FFFFFF"/>
                </a:solidFill>
                <a:latin typeface="Helvetica LT Std Light"/>
                <a:ea typeface="Helvetica LT Std Light"/>
                <a:cs typeface="Helvetica LT Std Light"/>
                <a:sym typeface="Helvetica LT Std Light"/>
              </a:defRPr>
            </a:pPr>
            <a:endParaRPr sz="3200" dirty="0">
              <a:solidFill>
                <a:srgbClr val="FFFFFF"/>
              </a:solidFill>
              <a:latin typeface="Arial" panose="020B0604020202020204" pitchFamily="34" charset="0"/>
              <a:ea typeface="Helvetica LT Std Light"/>
              <a:cs typeface="Arial" panose="020B0604020202020204" pitchFamily="34" charset="0"/>
              <a:sym typeface="Helvetica LT Std Light"/>
            </a:endParaRPr>
          </a:p>
        </p:txBody>
      </p:sp>
      <p:pic>
        <p:nvPicPr>
          <p:cNvPr id="17" name="image1.png"/>
          <p:cNvPicPr/>
          <p:nvPr/>
        </p:nvPicPr>
        <p:blipFill>
          <a:blip r:embed="rId2" cstate="email">
            <a:extLst>
              <a:ext uri="{28A0092B-C50C-407E-A947-70E740481C1C}">
                <a14:useLocalDpi xmlns:a14="http://schemas.microsoft.com/office/drawing/2010/main"/>
              </a:ext>
            </a:extLst>
          </a:blip>
          <a:stretch>
            <a:fillRect/>
          </a:stretch>
        </p:blipFill>
        <p:spPr>
          <a:xfrm>
            <a:off x="10625089" y="399362"/>
            <a:ext cx="1123982" cy="220981"/>
          </a:xfrm>
          <a:prstGeom prst="rect">
            <a:avLst/>
          </a:prstGeom>
          <a:ln w="12700">
            <a:miter lim="400000"/>
          </a:ln>
        </p:spPr>
      </p:pic>
      <p:sp>
        <p:nvSpPr>
          <p:cNvPr id="18" name="Shape 18"/>
          <p:cNvSpPr/>
          <p:nvPr/>
        </p:nvSpPr>
        <p:spPr>
          <a:xfrm>
            <a:off x="484902" y="622449"/>
            <a:ext cx="1768754" cy="431901"/>
          </a:xfrm>
          <a:prstGeom prst="rect">
            <a:avLst/>
          </a:prstGeom>
          <a:ln w="12700">
            <a:miter lim="400000"/>
          </a:ln>
          <a:extLst>
            <a:ext uri="{C572A759-6A51-4108-AA02-DFA0A04FC94B}">
              <ma14:wrappingTextBoxFlag xmlns="" xmlns:ma14="http://schemas.microsoft.com/office/mac/drawingml/2011/main" val="1"/>
            </a:ext>
          </a:extLst>
        </p:spPr>
        <p:txBody>
          <a:bodyPr wrap="none" lIns="25397" tIns="25397" rIns="25397" bIns="25397" anchor="ctr">
            <a:spAutoFit/>
          </a:bodyPr>
          <a:lstStyle>
            <a:lvl1pPr algn="ctr" defTabSz="825500">
              <a:defRPr sz="5000">
                <a:latin typeface="Helvetica LT Std Light"/>
                <a:ea typeface="Helvetica LT Std Light"/>
                <a:cs typeface="Helvetica LT Std Light"/>
                <a:sym typeface="Helvetica LT Std Light"/>
              </a:defRPr>
            </a:lvl1pPr>
          </a:lstStyle>
          <a:p>
            <a:pPr>
              <a:defRPr sz="1800"/>
            </a:pPr>
            <a:r>
              <a:rPr sz="2500" dirty="0">
                <a:solidFill>
                  <a:prstClr val="black"/>
                </a:solidFill>
                <a:latin typeface="Arial" panose="020B0604020202020204" pitchFamily="34" charset="0"/>
                <a:cs typeface="Arial" panose="020B0604020202020204" pitchFamily="34" charset="0"/>
              </a:rPr>
              <a:t>FULL PAGE</a:t>
            </a:r>
          </a:p>
        </p:txBody>
      </p:sp>
      <p:sp>
        <p:nvSpPr>
          <p:cNvPr id="19" name="Shape 19"/>
          <p:cNvSpPr/>
          <p:nvPr/>
        </p:nvSpPr>
        <p:spPr>
          <a:xfrm>
            <a:off x="2" y="0"/>
            <a:ext cx="12190413" cy="6859588"/>
          </a:xfrm>
          <a:prstGeom prst="rect">
            <a:avLst/>
          </a:prstGeom>
          <a:solidFill>
            <a:srgbClr val="FFFFFF"/>
          </a:solidFill>
          <a:ln w="12700">
            <a:miter lim="400000"/>
          </a:ln>
        </p:spPr>
        <p:txBody>
          <a:bodyPr lIns="0" tIns="0" rIns="0" bIns="0" anchor="ctr"/>
          <a:lstStyle/>
          <a:p>
            <a:pPr algn="ctr" defTabSz="412708">
              <a:defRPr sz="3200">
                <a:solidFill>
                  <a:srgbClr val="FFFFFF"/>
                </a:solidFill>
                <a:latin typeface="Helvetica LT Std Light"/>
                <a:ea typeface="Helvetica LT Std Light"/>
                <a:cs typeface="Helvetica LT Std Light"/>
                <a:sym typeface="Helvetica LT Std Light"/>
              </a:defRPr>
            </a:pPr>
            <a:endParaRPr sz="3200" dirty="0">
              <a:solidFill>
                <a:srgbClr val="FFFFFF"/>
              </a:solidFill>
              <a:latin typeface="Arial" panose="020B0604020202020204" pitchFamily="34" charset="0"/>
              <a:ea typeface="Helvetica LT Std Light"/>
              <a:cs typeface="Arial" panose="020B0604020202020204" pitchFamily="34" charset="0"/>
              <a:sym typeface="Helvetica LT Std Light"/>
            </a:endParaRPr>
          </a:p>
        </p:txBody>
      </p:sp>
      <p:sp>
        <p:nvSpPr>
          <p:cNvPr id="20" name="Shape 20"/>
          <p:cNvSpPr/>
          <p:nvPr userDrawn="1"/>
        </p:nvSpPr>
        <p:spPr>
          <a:xfrm>
            <a:off x="156350" y="153232"/>
            <a:ext cx="11878087" cy="6553131"/>
          </a:xfrm>
          <a:prstGeom prst="rect">
            <a:avLst/>
          </a:prstGeom>
          <a:solidFill>
            <a:srgbClr val="E2E2E4"/>
          </a:solidFill>
          <a:ln w="12700">
            <a:miter lim="400000"/>
          </a:ln>
        </p:spPr>
        <p:txBody>
          <a:bodyPr lIns="0" tIns="0" rIns="0" bIns="0" anchor="ctr"/>
          <a:lstStyle/>
          <a:p>
            <a:pPr defTabSz="1088474">
              <a:defRPr sz="3200">
                <a:latin typeface="Helvetica LT Std Light"/>
                <a:ea typeface="Helvetica LT Std Light"/>
                <a:cs typeface="Helvetica LT Std Light"/>
                <a:sym typeface="Helvetica LT Std Light"/>
              </a:defRPr>
            </a:pPr>
            <a:endParaRPr sz="3200" dirty="0">
              <a:solidFill>
                <a:prstClr val="black"/>
              </a:solidFill>
              <a:latin typeface="Arial" panose="020B0604020202020204" pitchFamily="34" charset="0"/>
              <a:ea typeface="Helvetica LT Std Light"/>
              <a:cs typeface="Arial" panose="020B0604020202020204" pitchFamily="34" charset="0"/>
              <a:sym typeface="Helvetica LT Std Light"/>
            </a:endParaRPr>
          </a:p>
        </p:txBody>
      </p:sp>
      <p:pic>
        <p:nvPicPr>
          <p:cNvPr id="21" name="image1.png"/>
          <p:cNvPicPr/>
          <p:nvPr/>
        </p:nvPicPr>
        <p:blipFill>
          <a:blip r:embed="rId2" cstate="email">
            <a:extLst>
              <a:ext uri="{28A0092B-C50C-407E-A947-70E740481C1C}">
                <a14:useLocalDpi xmlns:a14="http://schemas.microsoft.com/office/drawing/2010/main"/>
              </a:ext>
            </a:extLst>
          </a:blip>
          <a:stretch>
            <a:fillRect/>
          </a:stretch>
        </p:blipFill>
        <p:spPr>
          <a:xfrm>
            <a:off x="10625089" y="399362"/>
            <a:ext cx="1123982" cy="220981"/>
          </a:xfrm>
          <a:prstGeom prst="rect">
            <a:avLst/>
          </a:prstGeom>
          <a:ln w="12700">
            <a:miter lim="400000"/>
          </a:ln>
        </p:spPr>
      </p:pic>
    </p:spTree>
    <p:extLst>
      <p:ext uri="{BB962C8B-B14F-4D97-AF65-F5344CB8AC3E}">
        <p14:creationId xmlns:p14="http://schemas.microsoft.com/office/powerpoint/2010/main" val="332997658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8742"/>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marL="0" marR="0" lvl="0" indent="0" algn="ctr" defTabSz="1365437"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Date Placeholder 3"/>
          <p:cNvSpPr>
            <a:spLocks noGrp="1"/>
          </p:cNvSpPr>
          <p:nvPr>
            <p:ph type="dt" sz="half" idx="10"/>
          </p:nvPr>
        </p:nvSpPr>
        <p:spPr>
          <a:xfrm>
            <a:off x="7652871" y="6422400"/>
            <a:ext cx="965074" cy="247180"/>
          </a:xfrm>
        </p:spPr>
        <p:txBody>
          <a:bodyPr/>
          <a:lstStyle>
            <a:lvl1pPr>
              <a:defRPr>
                <a:latin typeface="Arial" panose="020B0604020202020204" pitchFamily="34" charset="0"/>
              </a:defRPr>
            </a:lvl1pPr>
          </a:lstStyle>
          <a:p>
            <a:pPr>
              <a:defRPr/>
            </a:pPr>
            <a:fld id="{73AE6D13-8850-46BD-A2F1-E13466CA0EAA}" type="datetimeFigureOut">
              <a:rPr lang="sv-SE" smtClean="0">
                <a:solidFill>
                  <a:prstClr val="black">
                    <a:tint val="75000"/>
                  </a:prstClr>
                </a:solidFill>
              </a:rPr>
              <a:pPr>
                <a:defRPr/>
              </a:pPr>
              <a:t>2024-08-21</a:t>
            </a:fld>
            <a:endParaRPr lang="sv-SE" dirty="0">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lvl1pPr>
              <a:defRPr>
                <a:latin typeface="Arial" panose="020B0604020202020204" pitchFamily="34" charset="0"/>
              </a:defRPr>
            </a:lvl1pPr>
          </a:lstStyle>
          <a:p>
            <a:pPr>
              <a:defRPr/>
            </a:pPr>
            <a:endParaRPr lang="sv-SE" dirty="0">
              <a:solidFill>
                <a:prstClr val="black">
                  <a:tint val="75000"/>
                </a:prstClr>
              </a:solidFill>
            </a:endParaRPr>
          </a:p>
        </p:txBody>
      </p:sp>
      <p:sp>
        <p:nvSpPr>
          <p:cNvPr id="21" name="Title Placeholder 1"/>
          <p:cNvSpPr>
            <a:spLocks noGrp="1"/>
          </p:cNvSpPr>
          <p:nvPr>
            <p:ph type="title"/>
          </p:nvPr>
        </p:nvSpPr>
        <p:spPr>
          <a:xfrm>
            <a:off x="328572" y="404501"/>
            <a:ext cx="10514231" cy="892899"/>
          </a:xfrm>
          <a:prstGeom prst="rect">
            <a:avLst/>
          </a:prstGeom>
        </p:spPr>
        <p:txBody>
          <a:bodyPr vert="horz" lIns="136527" tIns="68264" rIns="136527" bIns="68264" rtlCol="0" anchor="b">
            <a:normAutofit/>
          </a:bodyPr>
          <a:lstStyle>
            <a:lvl1pPr>
              <a:defRPr>
                <a:latin typeface="Arial" panose="020B0604020202020204" pitchFamily="34" charset="0"/>
              </a:defRPr>
            </a:lvl1pPr>
          </a:lstStyle>
          <a:p>
            <a:r>
              <a:rPr lang="en-US" dirty="0"/>
              <a:t>Click to edit Master title style</a:t>
            </a:r>
            <a:endParaRPr lang="sv-SE" dirty="0"/>
          </a:p>
        </p:txBody>
      </p:sp>
      <p:sp>
        <p:nvSpPr>
          <p:cNvPr id="9" name="Subtitle"/>
          <p:cNvSpPr>
            <a:spLocks noGrp="1"/>
          </p:cNvSpPr>
          <p:nvPr>
            <p:ph type="body" sz="quarter" idx="14"/>
          </p:nvPr>
        </p:nvSpPr>
        <p:spPr>
          <a:xfrm>
            <a:off x="328598" y="1297403"/>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42837287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3" y="-17228"/>
            <a:ext cx="12190414" cy="6876816"/>
          </a:xfrm>
          <a:prstGeom prst="rect">
            <a:avLst/>
          </a:prstGeom>
        </p:spPr>
        <p:txBody>
          <a:bodyPr lIns="136527" tIns="68264" rIns="136527" bIns="68264"/>
          <a:lstStyle>
            <a:lvl1pPr>
              <a:defRPr>
                <a:latin typeface="Arial" panose="020B0604020202020204" pitchFamily="34" charset="0"/>
              </a:defRPr>
            </a:lvl1pPr>
          </a:lstStyle>
          <a:p>
            <a:endParaRPr lang="en-GB" dirty="0"/>
          </a:p>
        </p:txBody>
      </p:sp>
      <p:sp>
        <p:nvSpPr>
          <p:cNvPr id="8" name="Subtitle"/>
          <p:cNvSpPr>
            <a:spLocks noGrp="1"/>
          </p:cNvSpPr>
          <p:nvPr>
            <p:ph type="body" sz="quarter" idx="14"/>
          </p:nvPr>
        </p:nvSpPr>
        <p:spPr>
          <a:xfrm>
            <a:off x="201988" y="1325895"/>
            <a:ext cx="5657898" cy="671670"/>
          </a:xfrm>
          <a:prstGeom prst="rect">
            <a:avLst/>
          </a:prstGeom>
        </p:spPr>
        <p:txBody>
          <a:bodyPr lIns="136527" tIns="68264" rIns="136527" bIns="68264">
            <a:normAutofit/>
          </a:bodyPr>
          <a:lstStyle>
            <a:lvl1pPr marL="0" indent="0">
              <a:buNone/>
              <a:defRPr sz="3600">
                <a:latin typeface="Arial" panose="020B0604020202020204" pitchFamily="34" charset="0"/>
              </a:defRPr>
            </a:lvl1pPr>
            <a:lvl2pPr marL="682718" indent="0">
              <a:buNone/>
              <a:defRPr/>
            </a:lvl2pPr>
            <a:lvl3pPr marL="1365437" indent="0">
              <a:buNone/>
              <a:defRPr/>
            </a:lvl3pPr>
            <a:lvl4pPr marL="2048153" indent="0">
              <a:buNone/>
              <a:defRPr/>
            </a:lvl4pPr>
            <a:lvl5pPr marL="2730872" indent="0">
              <a:buNone/>
              <a:defRPr/>
            </a:lvl5pPr>
          </a:lstStyle>
          <a:p>
            <a:pPr lvl="0"/>
            <a:r>
              <a:rPr lang="sv-SE" dirty="0"/>
              <a:t>Klicka här för att</a:t>
            </a:r>
            <a:endParaRPr lang="en-GB" dirty="0"/>
          </a:p>
        </p:txBody>
      </p:sp>
      <p:sp>
        <p:nvSpPr>
          <p:cNvPr id="9" name="Title"/>
          <p:cNvSpPr>
            <a:spLocks noGrp="1"/>
          </p:cNvSpPr>
          <p:nvPr>
            <p:ph type="title" hasCustomPrompt="1"/>
          </p:nvPr>
        </p:nvSpPr>
        <p:spPr>
          <a:xfrm>
            <a:off x="202018" y="1"/>
            <a:ext cx="5657899" cy="1325870"/>
          </a:xfrm>
          <a:prstGeom prst="rect">
            <a:avLst/>
          </a:prstGeom>
        </p:spPr>
        <p:txBody>
          <a:bodyPr lIns="136527" tIns="68264" rIns="136527" bIns="68264" anchor="b"/>
          <a:lstStyle>
            <a:lvl1pPr>
              <a:defRPr>
                <a:latin typeface="Arial" panose="020B0604020202020204" pitchFamily="34" charset="0"/>
              </a:defRPr>
            </a:lvl1pPr>
          </a:lstStyle>
          <a:p>
            <a:r>
              <a:rPr lang="en-US" dirty="0"/>
              <a:t>Click to edit</a:t>
            </a:r>
          </a:p>
        </p:txBody>
      </p:sp>
      <p:sp>
        <p:nvSpPr>
          <p:cNvPr id="18" name="WhiteRectangle"/>
          <p:cNvSpPr>
            <a:spLocks noGrp="1"/>
          </p:cNvSpPr>
          <p:nvPr>
            <p:ph sz="quarter" idx="17"/>
          </p:nvPr>
        </p:nvSpPr>
        <p:spPr>
          <a:xfrm>
            <a:off x="6061904" y="796051"/>
            <a:ext cx="5662933" cy="5406160"/>
          </a:xfrm>
          <a:prstGeom prst="rect">
            <a:avLst/>
          </a:prstGeom>
          <a:solidFill>
            <a:schemeClr val="bg1">
              <a:alpha val="90000"/>
            </a:schemeClr>
          </a:solidFill>
        </p:spPr>
        <p:txBody>
          <a:bodyPr lIns="136527" tIns="68264" rIns="136527" bIns="68264"/>
          <a:lstStyle>
            <a:lvl1pPr marL="0" indent="0">
              <a:buNone/>
              <a:defRPr>
                <a:latin typeface="Arial" panose="020B0604020202020204" pitchFamily="34" charset="0"/>
              </a:defRPr>
            </a:lvl1pPr>
          </a:lstStyle>
          <a:p>
            <a:pPr lvl="0"/>
            <a:endParaRPr lang="en-GB" dirty="0"/>
          </a:p>
        </p:txBody>
      </p:sp>
      <p:sp>
        <p:nvSpPr>
          <p:cNvPr id="12" name="Rektangel 11" hidden="1"/>
          <p:cNvSpPr/>
          <p:nvPr userDrawn="1"/>
        </p:nvSpPr>
        <p:spPr>
          <a:xfrm>
            <a:off x="6058725" y="615835"/>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marL="0" marR="0" lvl="0" indent="0" algn="ctr" defTabSz="1365437"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Platshållare för innehåll 2"/>
          <p:cNvSpPr>
            <a:spLocks noGrp="1"/>
          </p:cNvSpPr>
          <p:nvPr>
            <p:ph sz="quarter" idx="15"/>
          </p:nvPr>
        </p:nvSpPr>
        <p:spPr>
          <a:xfrm>
            <a:off x="6394685" y="1127413"/>
            <a:ext cx="4495113" cy="563693"/>
          </a:xfrm>
          <a:prstGeom prst="rect">
            <a:avLst/>
          </a:prstGeom>
        </p:spPr>
        <p:txBody>
          <a:bodyPr vert="horz" wrap="square" lIns="136527" tIns="68264" rIns="136527" bIns="68264" rtlCol="0" anchor="ctr">
            <a:normAutofit/>
          </a:bodyPr>
          <a:lstStyle>
            <a:lvl1pPr marL="0" indent="0">
              <a:buNone/>
              <a:defRPr lang="sv-SE" sz="3600" dirty="0" smtClean="0">
                <a:latin typeface="Arial" panose="020B0604020202020204" pitchFamily="34" charset="0"/>
              </a:defRPr>
            </a:lvl1pPr>
            <a:lvl2pPr>
              <a:defRPr lang="sv-SE" sz="2700" dirty="0" smtClean="0">
                <a:latin typeface="+mn-lt"/>
              </a:defRPr>
            </a:lvl2pPr>
            <a:lvl3pPr>
              <a:defRPr lang="sv-SE" sz="2700" dirty="0" smtClean="0">
                <a:latin typeface="+mn-lt"/>
              </a:defRPr>
            </a:lvl3pPr>
            <a:lvl4pPr>
              <a:defRPr lang="sv-SE" dirty="0" smtClean="0">
                <a:latin typeface="+mn-lt"/>
              </a:defRPr>
            </a:lvl4pPr>
            <a:lvl5pPr>
              <a:defRPr lang="en-GB" dirty="0">
                <a:latin typeface="+mn-lt"/>
              </a:defRPr>
            </a:lvl5pPr>
          </a:lstStyle>
          <a:p>
            <a:pPr marL="0" lvl="0"/>
            <a:r>
              <a:rPr lang="sv-SE" dirty="0"/>
              <a:t>Klicka här för att ändra</a:t>
            </a:r>
            <a:endParaRPr lang="en-GB" dirty="0"/>
          </a:p>
        </p:txBody>
      </p:sp>
      <p:sp>
        <p:nvSpPr>
          <p:cNvPr id="16" name="Platshållare för text 15"/>
          <p:cNvSpPr>
            <a:spLocks noGrp="1"/>
          </p:cNvSpPr>
          <p:nvPr>
            <p:ph type="body" sz="quarter" idx="16"/>
          </p:nvPr>
        </p:nvSpPr>
        <p:spPr>
          <a:xfrm>
            <a:off x="6394683" y="1783205"/>
            <a:ext cx="4633309" cy="4129935"/>
          </a:xfrm>
          <a:prstGeom prst="rect">
            <a:avLst/>
          </a:prstGeom>
        </p:spPr>
        <p:txBody>
          <a:bodyPr vert="horz" wrap="square" lIns="136527" tIns="68264" rIns="136527" bIns="68264" rtlCol="0" anchor="b">
            <a:noAutofit/>
          </a:bodyPr>
          <a:lstStyle>
            <a:lvl1pPr marL="0" indent="0">
              <a:lnSpc>
                <a:spcPts val="3285"/>
              </a:lnSpc>
              <a:buNone/>
              <a:defRPr lang="sv-SE" sz="2100" smtClean="0">
                <a:latin typeface="Arial" panose="020B0604020202020204" pitchFamily="34" charset="0"/>
              </a:defRPr>
            </a:lvl1pPr>
            <a:lvl2pPr marL="341358" indent="0">
              <a:buNone/>
              <a:defRPr lang="sv-SE" sz="2700" smtClean="0">
                <a:latin typeface="+mn-lt"/>
              </a:defRPr>
            </a:lvl2pPr>
            <a:lvl3pPr marL="1024077" indent="0">
              <a:buNone/>
              <a:defRPr lang="sv-SE" sz="2700" smtClean="0">
                <a:latin typeface="+mn-lt"/>
              </a:defRPr>
            </a:lvl3pPr>
            <a:lvl4pPr marL="1706795" indent="0">
              <a:buNone/>
              <a:defRPr lang="sv-SE" smtClean="0">
                <a:latin typeface="+mn-lt"/>
              </a:defRPr>
            </a:lvl4pPr>
            <a:lvl5pPr marL="2389512" indent="0">
              <a:buNone/>
              <a:defRPr lang="en-GB">
                <a:latin typeface="+mn-lt"/>
              </a:defRPr>
            </a:lvl5pPr>
          </a:lstStyle>
          <a:p>
            <a:pPr marL="0" lvl="0">
              <a:lnSpc>
                <a:spcPts val="2987"/>
              </a:lnSpc>
              <a:spcAft>
                <a:spcPts val="1792"/>
              </a:spcAft>
            </a:pPr>
            <a:r>
              <a:rPr lang="sv-SE" dirty="0"/>
              <a:t>Klicka här för att ändra format på bakgrundstexten</a:t>
            </a:r>
          </a:p>
        </p:txBody>
      </p:sp>
      <p:sp>
        <p:nvSpPr>
          <p:cNvPr id="19" name="Date Placeholder 3"/>
          <p:cNvSpPr>
            <a:spLocks noGrp="1"/>
          </p:cNvSpPr>
          <p:nvPr>
            <p:ph type="dt" sz="half" idx="10"/>
          </p:nvPr>
        </p:nvSpPr>
        <p:spPr>
          <a:xfrm>
            <a:off x="7652871" y="6422400"/>
            <a:ext cx="965074" cy="247180"/>
          </a:xfrm>
        </p:spPr>
        <p:txBody>
          <a:bodyPr/>
          <a:lstStyle>
            <a:lvl1pPr>
              <a:defRPr>
                <a:latin typeface="Arial" panose="020B0604020202020204" pitchFamily="34" charset="0"/>
              </a:defRPr>
            </a:lvl1pPr>
          </a:lstStyle>
          <a:p>
            <a:pPr>
              <a:defRPr/>
            </a:pPr>
            <a:fld id="{73AE6D13-8850-46BD-A2F1-E13466CA0EAA}" type="datetimeFigureOut">
              <a:rPr lang="sv-SE" smtClean="0">
                <a:solidFill>
                  <a:prstClr val="black">
                    <a:tint val="75000"/>
                  </a:prstClr>
                </a:solidFill>
              </a:rPr>
              <a:pPr>
                <a:defRPr/>
              </a:pPr>
              <a:t>2024-08-21</a:t>
            </a:fld>
            <a:endParaRPr lang="sv-SE" dirty="0">
              <a:solidFill>
                <a:prstClr val="black">
                  <a:tint val="75000"/>
                </a:prstClr>
              </a:solidFill>
            </a:endParaRPr>
          </a:p>
        </p:txBody>
      </p:sp>
      <p:sp>
        <p:nvSpPr>
          <p:cNvPr id="20" name="Footer Placeholder 4"/>
          <p:cNvSpPr>
            <a:spLocks noGrp="1"/>
          </p:cNvSpPr>
          <p:nvPr>
            <p:ph type="ftr" sz="quarter" idx="11"/>
          </p:nvPr>
        </p:nvSpPr>
        <p:spPr>
          <a:xfrm>
            <a:off x="8761859" y="6422422"/>
            <a:ext cx="2590463" cy="236063"/>
          </a:xfrm>
        </p:spPr>
        <p:txBody>
          <a:bodyPr/>
          <a:lstStyle>
            <a:lvl1pPr>
              <a:defRPr>
                <a:latin typeface="Arial" panose="020B0604020202020204" pitchFamily="34" charset="0"/>
              </a:defRPr>
            </a:lvl1pPr>
          </a:lstStyle>
          <a:p>
            <a:pPr>
              <a:defRPr/>
            </a:pPr>
            <a:endParaRPr lang="sv-SE" dirty="0">
              <a:solidFill>
                <a:prstClr val="black">
                  <a:tint val="75000"/>
                </a:prstClr>
              </a:solidFill>
            </a:endParaRPr>
          </a:p>
        </p:txBody>
      </p:sp>
      <p:sp>
        <p:nvSpPr>
          <p:cNvPr id="22"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7" tIns="68264" rIns="136527" bIns="68264" rtlCol="0" anchor="ctr"/>
          <a:lstStyle/>
          <a:p>
            <a:pPr marL="0" marR="0" lvl="0" indent="0" algn="ctr" defTabSz="1365437" rtl="0" eaLnBrk="1" fontAlgn="auto" latinLnBrk="0" hangingPunct="1">
              <a:lnSpc>
                <a:spcPct val="100000"/>
              </a:lnSpc>
              <a:spcBef>
                <a:spcPts val="0"/>
              </a:spcBef>
              <a:spcAft>
                <a:spcPts val="0"/>
              </a:spcAft>
              <a:buClrTx/>
              <a:buSzTx/>
              <a:buFontTx/>
              <a:buNone/>
              <a:tabLst/>
              <a:defRPr/>
            </a:pPr>
            <a:endParaRPr kumimoji="0" lang="en-GB" sz="27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5875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 y="-17228"/>
            <a:ext cx="12190414" cy="6876816"/>
          </a:xfrm>
          <a:prstGeom prst="rect">
            <a:avLst/>
          </a:prstGeom>
        </p:spPr>
        <p:txBody>
          <a:bodyPr lIns="121917" tIns="60958" rIns="121917" bIns="60958"/>
          <a:lstStyle>
            <a:lvl1pPr>
              <a:defRPr>
                <a:latin typeface="Arial" panose="020B0604020202020204" pitchFamily="34" charset="0"/>
              </a:defRPr>
            </a:lvl1pPr>
          </a:lstStyle>
          <a:p>
            <a:endParaRPr lang="en-GB" dirty="0"/>
          </a:p>
        </p:txBody>
      </p:sp>
      <p:sp>
        <p:nvSpPr>
          <p:cNvPr id="8" name="Subtitle"/>
          <p:cNvSpPr>
            <a:spLocks noGrp="1"/>
          </p:cNvSpPr>
          <p:nvPr>
            <p:ph type="body" sz="quarter" idx="14"/>
          </p:nvPr>
        </p:nvSpPr>
        <p:spPr>
          <a:xfrm>
            <a:off x="201988" y="1325872"/>
            <a:ext cx="5657898" cy="671669"/>
          </a:xfrm>
          <a:prstGeom prst="rect">
            <a:avLst/>
          </a:prstGeom>
        </p:spPr>
        <p:txBody>
          <a:bodyPr lIns="121917" tIns="60958" rIns="121917" bIns="60958">
            <a:normAutofit/>
          </a:bodyPr>
          <a:lstStyle>
            <a:lvl1pPr marL="0" indent="0">
              <a:buNone/>
              <a:defRPr sz="3200">
                <a:latin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dirty="0"/>
              <a:t>Klicka här för att</a:t>
            </a:r>
            <a:endParaRPr lang="en-GB" dirty="0"/>
          </a:p>
        </p:txBody>
      </p:sp>
      <p:sp>
        <p:nvSpPr>
          <p:cNvPr id="9" name="Title"/>
          <p:cNvSpPr>
            <a:spLocks noGrp="1"/>
          </p:cNvSpPr>
          <p:nvPr>
            <p:ph type="title" hasCustomPrompt="1"/>
          </p:nvPr>
        </p:nvSpPr>
        <p:spPr>
          <a:xfrm>
            <a:off x="202015" y="1"/>
            <a:ext cx="5657899" cy="1325870"/>
          </a:xfrm>
          <a:prstGeom prst="rect">
            <a:avLst/>
          </a:prstGeom>
        </p:spPr>
        <p:txBody>
          <a:bodyPr lIns="121917" tIns="60958" rIns="121917" bIns="60958" anchor="b"/>
          <a:lstStyle>
            <a:lvl1pPr>
              <a:defRPr>
                <a:latin typeface="Arial" panose="020B0604020202020204" pitchFamily="34" charset="0"/>
              </a:defRPr>
            </a:lvl1pPr>
          </a:lstStyle>
          <a:p>
            <a:r>
              <a:rPr lang="en-US" dirty="0"/>
              <a:t>Click to edit</a:t>
            </a:r>
          </a:p>
        </p:txBody>
      </p:sp>
      <p:sp>
        <p:nvSpPr>
          <p:cNvPr id="18" name="WhiteRectangle"/>
          <p:cNvSpPr>
            <a:spLocks noGrp="1"/>
          </p:cNvSpPr>
          <p:nvPr>
            <p:ph sz="quarter" idx="17"/>
          </p:nvPr>
        </p:nvSpPr>
        <p:spPr>
          <a:xfrm>
            <a:off x="6061902" y="796051"/>
            <a:ext cx="5662933" cy="5406160"/>
          </a:xfrm>
          <a:prstGeom prst="rect">
            <a:avLst/>
          </a:prstGeom>
          <a:solidFill>
            <a:schemeClr val="bg1">
              <a:alpha val="90000"/>
            </a:schemeClr>
          </a:solidFill>
        </p:spPr>
        <p:txBody>
          <a:bodyPr lIns="121917" tIns="60958" rIns="121917" bIns="60958"/>
          <a:lstStyle>
            <a:lvl1pPr marL="0" indent="0">
              <a:buNone/>
              <a:defRPr>
                <a:latin typeface="Arial" panose="020B0604020202020204" pitchFamily="34" charset="0"/>
              </a:defRPr>
            </a:lvl1pPr>
          </a:lstStyle>
          <a:p>
            <a:pPr lvl="0"/>
            <a:endParaRPr lang="en-GB" dirty="0"/>
          </a:p>
        </p:txBody>
      </p:sp>
      <p:sp>
        <p:nvSpPr>
          <p:cNvPr id="12" name="Rektangel 11" hidden="1"/>
          <p:cNvSpPr/>
          <p:nvPr userDrawn="1"/>
        </p:nvSpPr>
        <p:spPr>
          <a:xfrm>
            <a:off x="6058725" y="615834"/>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prstClr val="white"/>
              </a:solidFill>
              <a:latin typeface="Arial" panose="020B0604020202020204" pitchFamily="34" charset="0"/>
            </a:endParaRPr>
          </a:p>
        </p:txBody>
      </p:sp>
      <p:sp>
        <p:nvSpPr>
          <p:cNvPr id="3" name="Platshållare för innehåll 2"/>
          <p:cNvSpPr>
            <a:spLocks noGrp="1"/>
          </p:cNvSpPr>
          <p:nvPr>
            <p:ph sz="quarter" idx="15"/>
          </p:nvPr>
        </p:nvSpPr>
        <p:spPr>
          <a:xfrm>
            <a:off x="6394684" y="1127412"/>
            <a:ext cx="4495113" cy="563693"/>
          </a:xfrm>
          <a:prstGeom prst="rect">
            <a:avLst/>
          </a:prstGeom>
        </p:spPr>
        <p:txBody>
          <a:bodyPr vert="horz" wrap="square" lIns="121917" tIns="60958" rIns="121917" bIns="60958" rtlCol="0" anchor="ctr">
            <a:normAutofit/>
          </a:bodyPr>
          <a:lstStyle>
            <a:lvl1pPr marL="0" indent="0">
              <a:buNone/>
              <a:defRPr lang="sv-SE" sz="3200" dirty="0" smtClean="0">
                <a:latin typeface="Arial" panose="020B0604020202020204" pitchFamily="34" charset="0"/>
              </a:defRPr>
            </a:lvl1pPr>
            <a:lvl2pPr>
              <a:defRPr lang="sv-SE" sz="2400" dirty="0" smtClean="0">
                <a:latin typeface="+mn-lt"/>
              </a:defRPr>
            </a:lvl2pPr>
            <a:lvl3pPr>
              <a:defRPr lang="sv-SE" sz="2400" dirty="0" smtClean="0">
                <a:latin typeface="+mn-lt"/>
              </a:defRPr>
            </a:lvl3pPr>
            <a:lvl4pPr>
              <a:defRPr lang="sv-SE" dirty="0" smtClean="0">
                <a:latin typeface="+mn-lt"/>
              </a:defRPr>
            </a:lvl4pPr>
            <a:lvl5pPr>
              <a:defRPr lang="en-GB" dirty="0">
                <a:latin typeface="+mn-lt"/>
              </a:defRPr>
            </a:lvl5pPr>
          </a:lstStyle>
          <a:p>
            <a:pPr marL="0" lvl="0"/>
            <a:r>
              <a:rPr lang="sv-SE" dirty="0"/>
              <a:t>Klicka här för att ändra</a:t>
            </a:r>
            <a:endParaRPr lang="en-GB" dirty="0"/>
          </a:p>
        </p:txBody>
      </p:sp>
      <p:sp>
        <p:nvSpPr>
          <p:cNvPr id="16" name="Platshållare för text 15"/>
          <p:cNvSpPr>
            <a:spLocks noGrp="1"/>
          </p:cNvSpPr>
          <p:nvPr>
            <p:ph type="body" sz="quarter" idx="16"/>
          </p:nvPr>
        </p:nvSpPr>
        <p:spPr>
          <a:xfrm>
            <a:off x="6394683" y="1783203"/>
            <a:ext cx="4633309" cy="4129935"/>
          </a:xfrm>
          <a:prstGeom prst="rect">
            <a:avLst/>
          </a:prstGeom>
        </p:spPr>
        <p:txBody>
          <a:bodyPr vert="horz" wrap="square" lIns="121917" tIns="60958" rIns="121917" bIns="60958" rtlCol="0" anchor="b">
            <a:noAutofit/>
          </a:bodyPr>
          <a:lstStyle>
            <a:lvl1pPr marL="0" indent="0">
              <a:lnSpc>
                <a:spcPts val="2933"/>
              </a:lnSpc>
              <a:buNone/>
              <a:defRPr lang="sv-SE" sz="1900" smtClean="0">
                <a:latin typeface="Arial" panose="020B0604020202020204" pitchFamily="34" charset="0"/>
              </a:defRPr>
            </a:lvl1pPr>
            <a:lvl2pPr marL="304792" indent="0">
              <a:buNone/>
              <a:defRPr lang="sv-SE" sz="2400" smtClean="0">
                <a:latin typeface="+mn-lt"/>
              </a:defRPr>
            </a:lvl2pPr>
            <a:lvl3pPr marL="914377" indent="0">
              <a:buNone/>
              <a:defRPr lang="sv-SE" sz="2400" smtClean="0">
                <a:latin typeface="+mn-lt"/>
              </a:defRPr>
            </a:lvl3pPr>
            <a:lvl4pPr marL="1523962" indent="0">
              <a:buNone/>
              <a:defRPr lang="sv-SE" smtClean="0">
                <a:latin typeface="+mn-lt"/>
              </a:defRPr>
            </a:lvl4pPr>
            <a:lvl5pPr marL="2133547" indent="0">
              <a:buNone/>
              <a:defRPr lang="en-GB">
                <a:latin typeface="+mn-lt"/>
              </a:defRPr>
            </a:lvl5pPr>
          </a:lstStyle>
          <a:p>
            <a:pPr marL="0" lvl="0">
              <a:lnSpc>
                <a:spcPts val="2667"/>
              </a:lnSpc>
              <a:spcAft>
                <a:spcPts val="1600"/>
              </a:spcAft>
            </a:pPr>
            <a:r>
              <a:rPr lang="sv-SE" dirty="0"/>
              <a:t>Klicka här för att ändra format på bakgrundstexten</a:t>
            </a:r>
          </a:p>
        </p:txBody>
      </p:sp>
      <p:sp>
        <p:nvSpPr>
          <p:cNvPr id="19" name="Date Placeholder 3"/>
          <p:cNvSpPr>
            <a:spLocks noGrp="1"/>
          </p:cNvSpPr>
          <p:nvPr>
            <p:ph type="dt" sz="half" idx="10"/>
          </p:nvPr>
        </p:nvSpPr>
        <p:spPr>
          <a:xfrm>
            <a:off x="7652871" y="6422423"/>
            <a:ext cx="965074" cy="247179"/>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1"/>
            <a:ext cx="2590463" cy="236063"/>
          </a:xfrm>
        </p:spPr>
        <p:txBody>
          <a:bodyPr/>
          <a:lstStyle/>
          <a:p>
            <a:endParaRPr lang="sv-SE">
              <a:solidFill>
                <a:prstClr val="black">
                  <a:tint val="75000"/>
                </a:prstClr>
              </a:solidFill>
            </a:endParaRPr>
          </a:p>
        </p:txBody>
      </p:sp>
      <p:sp>
        <p:nvSpPr>
          <p:cNvPr id="22"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b="1" dirty="0">
              <a:solidFill>
                <a:prstClr val="white"/>
              </a:solidFill>
              <a:latin typeface="Arial" panose="020B0604020202020204" pitchFamily="34" charset="0"/>
            </a:endParaRPr>
          </a:p>
        </p:txBody>
      </p:sp>
    </p:spTree>
    <p:extLst>
      <p:ext uri="{BB962C8B-B14F-4D97-AF65-F5344CB8AC3E}">
        <p14:creationId xmlns:p14="http://schemas.microsoft.com/office/powerpoint/2010/main" val="23051904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hapterContent-1Spalt_TEST_170517">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5" y="0"/>
            <a:ext cx="6095207" cy="6859588"/>
          </a:xfrm>
          <a:prstGeom prst="rect">
            <a:avLst/>
          </a:prstGeom>
        </p:spPr>
        <p:txBody>
          <a:bodyPr lIns="102397" tIns="51199" rIns="102397" bIns="51199"/>
          <a:lstStyle>
            <a:lvl1pPr>
              <a:defRPr>
                <a:latin typeface="Arial" panose="020B0604020202020204" pitchFamily="34" charset="0"/>
              </a:defRPr>
            </a:lvl1pPr>
          </a:lstStyle>
          <a:p>
            <a:endParaRPr lang="en-GB" dirty="0"/>
          </a:p>
        </p:txBody>
      </p:sp>
      <p:sp>
        <p:nvSpPr>
          <p:cNvPr id="5" name="Date Placeholder 4"/>
          <p:cNvSpPr>
            <a:spLocks noGrp="1"/>
          </p:cNvSpPr>
          <p:nvPr>
            <p:ph type="dt" sz="half" idx="10"/>
          </p:nvPr>
        </p:nvSpPr>
        <p:spPr>
          <a:xfrm>
            <a:off x="10181764" y="6357822"/>
            <a:ext cx="857958" cy="365210"/>
          </a:xfrm>
          <a:prstGeom prst="rect">
            <a:avLst/>
          </a:prstGeom>
        </p:spPr>
        <p:txBody>
          <a:bodyPr anchor="b"/>
          <a:lstStyle>
            <a:lvl1pPr>
              <a:defRPr sz="1300">
                <a:latin typeface="Arial" panose="020B0604020202020204" pitchFamily="34" charset="0"/>
              </a:defRPr>
            </a:lvl1pPr>
          </a:lstStyle>
          <a:p>
            <a:pPr>
              <a:defRPr/>
            </a:pPr>
            <a:fld id="{A40E4799-50B2-4E2B-8C80-F6491C54C10B}" type="datetime1">
              <a:rPr lang="en-US" smtClean="0">
                <a:solidFill>
                  <a:prstClr val="black">
                    <a:tint val="75000"/>
                  </a:prstClr>
                </a:solidFill>
              </a:rPr>
              <a:pPr>
                <a:defRPr/>
              </a:pPr>
              <a:t>8/21/2024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336616" y="6357822"/>
            <a:ext cx="3603791" cy="365210"/>
          </a:xfrm>
          <a:prstGeom prst="rect">
            <a:avLst/>
          </a:prstGeom>
        </p:spPr>
        <p:txBody>
          <a:bodyPr lIns="0" anchor="b"/>
          <a:lstStyle>
            <a:lvl1pPr algn="l">
              <a:defRPr sz="1300">
                <a:latin typeface="Arial" panose="020B0604020202020204" pitchFamily="34" charset="0"/>
              </a:defRPr>
            </a:lvl1pPr>
          </a:lstStyle>
          <a:p>
            <a:pPr>
              <a:defRPr/>
            </a:pPr>
            <a:r>
              <a:rPr lang="en-US" dirty="0">
                <a:solidFill>
                  <a:prstClr val="black">
                    <a:tint val="75000"/>
                  </a:prstClr>
                </a:solidFill>
              </a:rPr>
              <a:t>ASKO Washing Machines 2017</a:t>
            </a:r>
          </a:p>
        </p:txBody>
      </p:sp>
      <p:sp>
        <p:nvSpPr>
          <p:cNvPr id="7" name="Slide Number Placeholder 6"/>
          <p:cNvSpPr>
            <a:spLocks noGrp="1"/>
          </p:cNvSpPr>
          <p:nvPr>
            <p:ph type="sldNum" sz="quarter" idx="12"/>
          </p:nvPr>
        </p:nvSpPr>
        <p:spPr>
          <a:xfrm>
            <a:off x="11131375" y="6357822"/>
            <a:ext cx="611424" cy="365210"/>
          </a:xfrm>
          <a:prstGeom prst="rect">
            <a:avLst/>
          </a:prstGeom>
        </p:spPr>
        <p:txBody>
          <a:bodyPr lIns="102397" tIns="51199" rIns="102397" bIns="51199" anchor="b"/>
          <a:lstStyle>
            <a:lvl1pPr algn="l">
              <a:defRPr sz="1300">
                <a:latin typeface="Arial" panose="020B0604020202020204" pitchFamily="34" charset="0"/>
              </a:defRPr>
            </a:lvl1pPr>
          </a:lstStyle>
          <a:p>
            <a:pPr defTabSz="1024102">
              <a:defRPr/>
            </a:pPr>
            <a:fld id="{05F4EF65-B208-485D-A45C-9262A3E15FAB}" type="slidenum">
              <a:rPr lang="en-US" smtClean="0">
                <a:solidFill>
                  <a:prstClr val="black"/>
                </a:solidFill>
              </a:rPr>
              <a:pPr defTabSz="1024102">
                <a:defRPr/>
              </a:pPr>
              <a:t>‹#›</a:t>
            </a:fld>
            <a:endParaRPr lang="en-US" dirty="0">
              <a:solidFill>
                <a:prstClr val="black"/>
              </a:solidFill>
            </a:endParaRPr>
          </a:p>
        </p:txBody>
      </p:sp>
      <p:sp>
        <p:nvSpPr>
          <p:cNvPr id="4" name="Text Placeholder 3"/>
          <p:cNvSpPr>
            <a:spLocks noGrp="1"/>
          </p:cNvSpPr>
          <p:nvPr>
            <p:ph type="body" sz="half" idx="2"/>
          </p:nvPr>
        </p:nvSpPr>
        <p:spPr>
          <a:xfrm>
            <a:off x="6371229" y="2500892"/>
            <a:ext cx="5006138" cy="3309582"/>
          </a:xfrm>
          <a:prstGeom prst="rect">
            <a:avLst/>
          </a:prstGeom>
        </p:spPr>
        <p:txBody>
          <a:bodyPr lIns="0" tIns="51199" rIns="102397" bIns="51199" numCol="1" spcCol="403142" anchor="b">
            <a:noAutofit/>
          </a:bodyPr>
          <a:lstStyle>
            <a:lvl1pPr marL="0" indent="0">
              <a:lnSpc>
                <a:spcPts val="2352"/>
              </a:lnSpc>
              <a:spcBef>
                <a:spcPts val="2016"/>
              </a:spcBef>
              <a:spcAft>
                <a:spcPts val="0"/>
              </a:spcAft>
              <a:buNone/>
              <a:defRPr sz="2000">
                <a:latin typeface="Arial" panose="020B0604020202020204" pitchFamily="34" charset="0"/>
              </a:defRPr>
            </a:lvl1pPr>
            <a:lvl2pPr marL="512051" indent="0">
              <a:buNone/>
              <a:defRPr sz="1600"/>
            </a:lvl2pPr>
            <a:lvl3pPr marL="1024102" indent="0">
              <a:buNone/>
              <a:defRPr sz="1300"/>
            </a:lvl3pPr>
            <a:lvl4pPr marL="1536154" indent="0">
              <a:buNone/>
              <a:defRPr sz="1100"/>
            </a:lvl4pPr>
            <a:lvl5pPr marL="2048205" indent="0">
              <a:buNone/>
              <a:defRPr sz="1100"/>
            </a:lvl5pPr>
            <a:lvl6pPr marL="2560256" indent="0">
              <a:buNone/>
              <a:defRPr sz="1100"/>
            </a:lvl6pPr>
            <a:lvl7pPr marL="3072307" indent="0">
              <a:buNone/>
              <a:defRPr sz="1100"/>
            </a:lvl7pPr>
            <a:lvl8pPr marL="3584358" indent="0">
              <a:buNone/>
              <a:defRPr sz="1100"/>
            </a:lvl8pPr>
            <a:lvl9pPr marL="4096410" indent="0">
              <a:buNone/>
              <a:defRPr sz="1100"/>
            </a:lvl9pPr>
          </a:lstStyle>
          <a:p>
            <a:pPr lvl="0"/>
            <a:endParaRPr lang="en-US" dirty="0"/>
          </a:p>
          <a:p>
            <a:pPr lvl="0"/>
            <a:r>
              <a:rPr lang="en-US" dirty="0"/>
              <a:t>Click to edit Master text styles</a:t>
            </a:r>
          </a:p>
        </p:txBody>
      </p:sp>
      <p:sp>
        <p:nvSpPr>
          <p:cNvPr id="2" name="Title 1"/>
          <p:cNvSpPr>
            <a:spLocks noGrp="1"/>
          </p:cNvSpPr>
          <p:nvPr>
            <p:ph type="title"/>
          </p:nvPr>
        </p:nvSpPr>
        <p:spPr>
          <a:xfrm>
            <a:off x="6357110" y="1640922"/>
            <a:ext cx="5033755" cy="488412"/>
          </a:xfrm>
          <a:prstGeom prst="rect">
            <a:avLst/>
          </a:prstGeom>
        </p:spPr>
        <p:txBody>
          <a:bodyPr lIns="0" tIns="51199" rIns="102397" bIns="51199" anchor="b">
            <a:normAutofit/>
          </a:bodyPr>
          <a:lstStyle>
            <a:lvl1pPr>
              <a:defRPr sz="2700">
                <a:latin typeface="Arial" panose="020B0604020202020204" pitchFamily="34" charset="0"/>
              </a:defRPr>
            </a:lvl1pPr>
          </a:lstStyle>
          <a:p>
            <a:endParaRPr lang="en-US" dirty="0"/>
          </a:p>
        </p:txBody>
      </p:sp>
      <p:sp>
        <p:nvSpPr>
          <p:cNvPr id="11" name="Platshållare för text 10"/>
          <p:cNvSpPr>
            <a:spLocks noGrp="1"/>
          </p:cNvSpPr>
          <p:nvPr>
            <p:ph type="body" sz="quarter" idx="14"/>
          </p:nvPr>
        </p:nvSpPr>
        <p:spPr>
          <a:xfrm>
            <a:off x="25" y="6013890"/>
            <a:ext cx="6095207" cy="845702"/>
          </a:xfrm>
          <a:prstGeom prst="rect">
            <a:avLst/>
          </a:prstGeom>
          <a:solidFill>
            <a:srgbClr val="E2E2E4">
              <a:alpha val="75000"/>
            </a:srgbClr>
          </a:solidFill>
        </p:spPr>
        <p:txBody>
          <a:bodyPr lIns="342670" tIns="51199" rIns="102397" bIns="51199" anchor="ctr" anchorCtr="0">
            <a:noAutofit/>
          </a:bodyPr>
          <a:lstStyle>
            <a:lvl1pPr marL="0" indent="0">
              <a:buNone/>
              <a:defRPr sz="4900">
                <a:solidFill>
                  <a:schemeClr val="tx1"/>
                </a:solidFill>
                <a:latin typeface="Arial" panose="020B0604020202020204" pitchFamily="34" charset="0"/>
              </a:defRPr>
            </a:lvl1pPr>
            <a:lvl2pPr marL="512051" indent="0">
              <a:buNone/>
              <a:defRPr/>
            </a:lvl2pPr>
            <a:lvl3pPr marL="1024102" indent="0">
              <a:buNone/>
              <a:defRPr/>
            </a:lvl3pPr>
            <a:lvl4pPr marL="1536154" indent="0">
              <a:buNone/>
              <a:defRPr/>
            </a:lvl4pPr>
            <a:lvl5pPr marL="2048205"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10765219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icture left and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6357110" cy="6859588"/>
          </a:xfrm>
          <a:prstGeom prst="rect">
            <a:avLst/>
          </a:prstGeom>
        </p:spPr>
        <p:txBody>
          <a:bodyPr/>
          <a:lstStyle>
            <a:lvl1pPr>
              <a:defRPr>
                <a:latin typeface="Arial" panose="020B0604020202020204" pitchFamily="34" charset="0"/>
              </a:defRPr>
            </a:lvl1pPr>
          </a:lstStyle>
          <a:p>
            <a:r>
              <a:rPr lang="sv-SE" dirty="0"/>
              <a:t>Klicka på ikonen för att lägga till en bild</a:t>
            </a:r>
            <a:endParaRPr lang="en-GB" dirty="0"/>
          </a:p>
        </p:txBody>
      </p:sp>
      <p:sp>
        <p:nvSpPr>
          <p:cNvPr id="5" name="Text Placeholder 5"/>
          <p:cNvSpPr>
            <a:spLocks noGrp="1"/>
          </p:cNvSpPr>
          <p:nvPr>
            <p:ph type="body" sz="quarter" idx="11" hasCustomPrompt="1"/>
          </p:nvPr>
        </p:nvSpPr>
        <p:spPr>
          <a:xfrm>
            <a:off x="0" y="5810473"/>
            <a:ext cx="6357110" cy="1049115"/>
          </a:xfrm>
          <a:prstGeom prst="rect">
            <a:avLst/>
          </a:prstGeom>
          <a:solidFill>
            <a:srgbClr val="E2E2E4">
              <a:alpha val="75000"/>
            </a:srgbClr>
          </a:solidFill>
        </p:spPr>
        <p:txBody>
          <a:bodyPr anchor="ctr"/>
          <a:lstStyle>
            <a:lvl1pPr marL="0" indent="0">
              <a:buNone/>
              <a:defRPr sz="4400">
                <a:latin typeface="Arial" panose="020B0604020202020204" pitchFamily="34" charset="0"/>
              </a:defRPr>
            </a:lvl1pPr>
          </a:lstStyle>
          <a:p>
            <a:pPr lvl="0"/>
            <a:r>
              <a:rPr lang="en-GB" dirty="0"/>
              <a:t>Click to add chapter title</a:t>
            </a:r>
          </a:p>
        </p:txBody>
      </p:sp>
      <p:sp>
        <p:nvSpPr>
          <p:cNvPr id="9" name="Text Placeholder 3"/>
          <p:cNvSpPr>
            <a:spLocks noGrp="1"/>
          </p:cNvSpPr>
          <p:nvPr>
            <p:ph type="body" sz="half" idx="2" hasCustomPrompt="1"/>
          </p:nvPr>
        </p:nvSpPr>
        <p:spPr>
          <a:xfrm>
            <a:off x="6604752" y="3454100"/>
            <a:ext cx="5006137" cy="2223163"/>
          </a:xfrm>
        </p:spPr>
        <p:txBody>
          <a:bodyPr lIns="0" numCol="1" spcCol="360000" anchor="b">
            <a:noAutofit/>
          </a:bodyPr>
          <a:lstStyle>
            <a:lvl1pPr marL="0" indent="0">
              <a:lnSpc>
                <a:spcPct val="100000"/>
              </a:lnSpc>
              <a:spcBef>
                <a:spcPts val="600"/>
              </a:spcBef>
              <a:spcAft>
                <a:spcPts val="600"/>
              </a:spcAft>
              <a:buSzPct val="150000"/>
              <a:buFont typeface="Arial" panose="020B0604020202020204" pitchFamily="34" charset="0"/>
              <a:buNone/>
              <a:defRPr sz="1400" baseline="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Text Placeholder 2"/>
          <p:cNvSpPr>
            <a:spLocks noGrp="1"/>
          </p:cNvSpPr>
          <p:nvPr>
            <p:ph type="body" sz="quarter" idx="13" hasCustomPrompt="1"/>
          </p:nvPr>
        </p:nvSpPr>
        <p:spPr>
          <a:xfrm>
            <a:off x="6604728" y="2662854"/>
            <a:ext cx="5006136" cy="457306"/>
          </a:xfrm>
          <a:prstGeom prst="rect">
            <a:avLst/>
          </a:prstGeom>
        </p:spPr>
        <p:txBody>
          <a:bodyPr/>
          <a:lstStyle>
            <a:lvl1pPr marL="0" indent="0">
              <a:buNone/>
              <a:defRPr sz="2400" baseline="0">
                <a:latin typeface="Arial" panose="020B0604020202020204" pitchFamily="34" charset="0"/>
              </a:defRPr>
            </a:lvl1pPr>
          </a:lstStyle>
          <a:p>
            <a:pPr lvl="0"/>
            <a:r>
              <a:rPr lang="en-GB" dirty="0"/>
              <a:t>Click to edit subtitle</a:t>
            </a:r>
          </a:p>
        </p:txBody>
      </p:sp>
    </p:spTree>
    <p:extLst>
      <p:ext uri="{BB962C8B-B14F-4D97-AF65-F5344CB8AC3E}">
        <p14:creationId xmlns:p14="http://schemas.microsoft.com/office/powerpoint/2010/main" val="1131169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73998" y="860811"/>
            <a:ext cx="10643976" cy="820460"/>
          </a:xfrm>
          <a:prstGeom prst="rect">
            <a:avLst/>
          </a:prstGeom>
        </p:spPr>
        <p:txBody>
          <a:bodyPr lIns="108850" tIns="54425" rIns="108850" bIns="54425"/>
          <a:lstStyle>
            <a:lvl1pPr>
              <a:defRPr sz="3800">
                <a:latin typeface="Arial" panose="020B0604020202020204" pitchFamily="34" charset="0"/>
              </a:defRPr>
            </a:lvl1pPr>
          </a:lstStyle>
          <a:p>
            <a:r>
              <a:rPr lang="sv-SE" dirty="0"/>
              <a:t>Huvudrubrik</a:t>
            </a:r>
          </a:p>
        </p:txBody>
      </p:sp>
      <p:sp>
        <p:nvSpPr>
          <p:cNvPr id="3" name="Platshållare för innehåll 2"/>
          <p:cNvSpPr>
            <a:spLocks noGrp="1"/>
          </p:cNvSpPr>
          <p:nvPr>
            <p:ph sz="half" idx="1"/>
          </p:nvPr>
        </p:nvSpPr>
        <p:spPr>
          <a:xfrm>
            <a:off x="773998" y="2177671"/>
            <a:ext cx="5219626" cy="3773681"/>
          </a:xfrm>
          <a:prstGeom prst="rect">
            <a:avLst/>
          </a:prstGeom>
        </p:spPr>
        <p:txBody>
          <a:bodyPr lIns="108850" tIns="54425" rIns="108850" bIns="54425"/>
          <a:lstStyle>
            <a:lvl1pPr>
              <a:defRPr sz="1900">
                <a:latin typeface="Arial" panose="020B0604020202020204" pitchFamily="34" charset="0"/>
              </a:defRPr>
            </a:lvl1pPr>
            <a:lvl2pPr>
              <a:defRPr sz="1900">
                <a:latin typeface="Arial" panose="020B0604020202020204" pitchFamily="34" charset="0"/>
              </a:defRPr>
            </a:lvl2pPr>
            <a:lvl3pPr>
              <a:defRPr sz="1900">
                <a:latin typeface="Arial" panose="020B0604020202020204" pitchFamily="34" charset="0"/>
              </a:defRPr>
            </a:lvl3pPr>
            <a:lvl4pPr>
              <a:defRPr sz="1900">
                <a:latin typeface="Arial" panose="020B0604020202020204" pitchFamily="34" charset="0"/>
              </a:defRPr>
            </a:lvl4pPr>
            <a:lvl5pPr>
              <a:defRPr sz="1900">
                <a:latin typeface="Arial" panose="020B0604020202020204" pitchFamily="34" charset="0"/>
              </a:defRPr>
            </a:lvl5pPr>
            <a:lvl6pPr>
              <a:defRPr sz="2100"/>
            </a:lvl6pPr>
            <a:lvl7pPr>
              <a:defRPr sz="2100"/>
            </a:lvl7pPr>
            <a:lvl8pPr>
              <a:defRPr sz="2100"/>
            </a:lvl8pPr>
            <a:lvl9pPr>
              <a:defRPr sz="21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p:cNvSpPr>
            <a:spLocks noGrp="1"/>
          </p:cNvSpPr>
          <p:nvPr>
            <p:ph type="body" sz="quarter" idx="10" hasCustomPrompt="1"/>
          </p:nvPr>
        </p:nvSpPr>
        <p:spPr>
          <a:xfrm>
            <a:off x="773995" y="585949"/>
            <a:ext cx="7933445" cy="363061"/>
          </a:xfrm>
          <a:prstGeom prst="rect">
            <a:avLst/>
          </a:prstGeom>
        </p:spPr>
        <p:txBody>
          <a:bodyPr lIns="108850" tIns="54425" rIns="108850" bIns="54425"/>
          <a:lstStyle>
            <a:lvl1pPr marL="0" indent="0">
              <a:buNone/>
              <a:defRPr sz="2100">
                <a:latin typeface="Arial" panose="020B0604020202020204" pitchFamily="34" charset="0"/>
              </a:defRPr>
            </a:lvl1pPr>
          </a:lstStyle>
          <a:p>
            <a:pPr lvl="0"/>
            <a:r>
              <a:rPr lang="sv-SE" dirty="0"/>
              <a:t>Förrubrik</a:t>
            </a:r>
          </a:p>
        </p:txBody>
      </p:sp>
      <p:sp>
        <p:nvSpPr>
          <p:cNvPr id="10" name="Platshållare för text 9"/>
          <p:cNvSpPr>
            <a:spLocks noGrp="1"/>
          </p:cNvSpPr>
          <p:nvPr>
            <p:ph type="body" sz="quarter" idx="11" hasCustomPrompt="1"/>
          </p:nvPr>
        </p:nvSpPr>
        <p:spPr>
          <a:xfrm>
            <a:off x="774022" y="6106406"/>
            <a:ext cx="5141444" cy="511853"/>
          </a:xfrm>
          <a:prstGeom prst="rect">
            <a:avLst/>
          </a:prstGeom>
        </p:spPr>
        <p:txBody>
          <a:bodyPr lIns="108850" tIns="54425" rIns="108850" bIns="54425"/>
          <a:lstStyle>
            <a:lvl1pPr marL="0" indent="0">
              <a:buNone/>
              <a:defRPr sz="1400" i="1">
                <a:latin typeface="Arial" panose="020B0604020202020204" pitchFamily="34" charset="0"/>
              </a:defRPr>
            </a:lvl1pPr>
            <a:lvl2pPr marL="544203" indent="0">
              <a:buNone/>
              <a:defRPr/>
            </a:lvl2pPr>
            <a:lvl3pPr marL="1088407" indent="0">
              <a:buNone/>
              <a:defRPr/>
            </a:lvl3pPr>
            <a:lvl4pPr marL="1632610" indent="0">
              <a:buNone/>
              <a:defRPr/>
            </a:lvl4pPr>
            <a:lvl5pPr marL="2176813" indent="0">
              <a:buNone/>
              <a:defRPr/>
            </a:lvl5pPr>
          </a:lstStyle>
          <a:p>
            <a:pPr lvl="0"/>
            <a:r>
              <a:rPr lang="sv-SE" dirty="0" err="1"/>
              <a:t>Models</a:t>
            </a:r>
            <a:r>
              <a:rPr lang="sv-SE" dirty="0"/>
              <a:t>:</a:t>
            </a:r>
          </a:p>
          <a:p>
            <a:pPr lvl="0"/>
            <a:r>
              <a:rPr lang="sv-SE" dirty="0"/>
              <a:t>Patented by ASKO</a:t>
            </a:r>
          </a:p>
        </p:txBody>
      </p:sp>
      <p:sp>
        <p:nvSpPr>
          <p:cNvPr id="14" name="Platshållare för bild 13"/>
          <p:cNvSpPr>
            <a:spLocks noGrp="1"/>
          </p:cNvSpPr>
          <p:nvPr>
            <p:ph type="pic" sz="quarter" idx="12"/>
          </p:nvPr>
        </p:nvSpPr>
        <p:spPr>
          <a:xfrm>
            <a:off x="6275101" y="2177670"/>
            <a:ext cx="5144946" cy="3767329"/>
          </a:xfrm>
          <a:prstGeom prst="rect">
            <a:avLst/>
          </a:prstGeom>
        </p:spPr>
        <p:txBody>
          <a:bodyPr lIns="108850" tIns="54425" rIns="108850" bIns="54425"/>
          <a:lstStyle>
            <a:lvl1pPr>
              <a:defRPr>
                <a:latin typeface="Arial" panose="020B0604020202020204" pitchFamily="34" charset="0"/>
              </a:defRPr>
            </a:lvl1pPr>
          </a:lstStyle>
          <a:p>
            <a:r>
              <a:rPr lang="sv-SE" dirty="0"/>
              <a:t>Klicka på ikonen för att lägga till en bild</a:t>
            </a:r>
          </a:p>
        </p:txBody>
      </p:sp>
    </p:spTree>
    <p:extLst>
      <p:ext uri="{BB962C8B-B14F-4D97-AF65-F5344CB8AC3E}">
        <p14:creationId xmlns:p14="http://schemas.microsoft.com/office/powerpoint/2010/main" val="1331564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701"/>
            <a:ext cx="10971372" cy="1143265"/>
          </a:xfrm>
          <a:prstGeom prst="rect">
            <a:avLst/>
          </a:prstGeom>
        </p:spPr>
        <p:txBody>
          <a:bodyPr lIns="108850" tIns="54425" rIns="108850" bIns="54425"/>
          <a:lstStyle>
            <a:lvl1pPr>
              <a:defRPr>
                <a:latin typeface="Arial" panose="020B0604020202020204" pitchFamily="34" charset="0"/>
              </a:defRPr>
            </a:lvl1pPr>
          </a:lstStyle>
          <a:p>
            <a:r>
              <a:rPr lang="ru-RU" dirty="0"/>
              <a:t>Образец заголовка</a:t>
            </a:r>
          </a:p>
        </p:txBody>
      </p:sp>
      <p:sp>
        <p:nvSpPr>
          <p:cNvPr id="3" name="Объект 2"/>
          <p:cNvSpPr>
            <a:spLocks noGrp="1"/>
          </p:cNvSpPr>
          <p:nvPr>
            <p:ph idx="1"/>
          </p:nvPr>
        </p:nvSpPr>
        <p:spPr>
          <a:xfrm>
            <a:off x="609521" y="1600598"/>
            <a:ext cx="10971372" cy="4527011"/>
          </a:xfrm>
          <a:prstGeom prst="rect">
            <a:avLst/>
          </a:prstGeom>
        </p:spPr>
        <p:txBody>
          <a:bodyPr lIns="108850" tIns="54425" rIns="108850" bIns="54425"/>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B0D4586-339A-48D5-BC58-36071B8FC104}" type="datetimeFigureOut">
              <a:rPr kumimoji="0" lang="ru-RU" sz="1300" b="0" i="0" u="none" strike="noStrike" kern="1200" cap="none" spc="0" normalizeH="0" baseline="0" noProof="0" smtClean="0">
                <a:ln>
                  <a:noFill/>
                </a:ln>
                <a:solidFill>
                  <a:prstClr val="black">
                    <a:tint val="75000"/>
                  </a:prstClr>
                </a:solidFill>
                <a:effectLst/>
                <a:uLnTx/>
                <a:uFillTx/>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21.08.2024</a:t>
            </a:fld>
            <a:endParaRPr kumimoji="0" lang="ru-RU" sz="1300" b="0" i="0" u="none" strike="noStrike" kern="1200" cap="none" spc="0" normalizeH="0" baseline="0" noProof="0">
              <a:ln>
                <a:noFill/>
              </a:ln>
              <a:solidFill>
                <a:prstClr val="black">
                  <a:tint val="75000"/>
                </a:prstClr>
              </a:solidFill>
              <a:effectLst/>
              <a:uLnTx/>
              <a:uFillTx/>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a:ln>
                <a:noFill/>
              </a:ln>
              <a:solidFill>
                <a:prstClr val="black">
                  <a:tint val="75000"/>
                </a:prstClr>
              </a:solidFill>
              <a:effectLst/>
              <a:uLnTx/>
              <a:uFillTx/>
              <a:ea typeface="+mn-ea"/>
              <a:cs typeface="+mn-cs"/>
            </a:endParaRPr>
          </a:p>
        </p:txBody>
      </p:sp>
      <p:sp>
        <p:nvSpPr>
          <p:cNvPr id="6" name="Номер слайда 5"/>
          <p:cNvSpPr>
            <a:spLocks noGrp="1"/>
          </p:cNvSpPr>
          <p:nvPr>
            <p:ph type="sldNum" sz="quarter" idx="12"/>
          </p:nvPr>
        </p:nvSpPr>
        <p:spPr>
          <a:xfrm>
            <a:off x="8736463" y="6357826"/>
            <a:ext cx="2844430" cy="365210"/>
          </a:xfrm>
          <a:prstGeom prst="rect">
            <a:avLst/>
          </a:prstGeom>
        </p:spPr>
        <p:txBody>
          <a:bodyPr lIns="108850" tIns="54425" rIns="108850" bIns="54425"/>
          <a:lstStyle>
            <a:lvl1pPr>
              <a:defRPr>
                <a:latin typeface="Arial" panose="020B0604020202020204" pitchFamily="34" charset="0"/>
              </a:defRPr>
            </a:lvl1pPr>
          </a:lstStyle>
          <a:p>
            <a:pPr>
              <a:defRPr/>
            </a:pPr>
            <a:fld id="{627013A1-049F-41C9-9D79-BEA1792BB33E}" type="slidenum">
              <a:rPr lang="ru-RU" smtClean="0">
                <a:solidFill>
                  <a:prstClr val="black"/>
                </a:solidFill>
              </a:rPr>
              <a:pPr>
                <a:defRPr/>
              </a:pPr>
              <a:t>‹#›</a:t>
            </a:fld>
            <a:endParaRPr lang="ru-RU" dirty="0">
              <a:solidFill>
                <a:prstClr val="black"/>
              </a:solidFill>
            </a:endParaRPr>
          </a:p>
        </p:txBody>
      </p:sp>
    </p:spTree>
    <p:extLst>
      <p:ext uri="{BB962C8B-B14F-4D97-AF65-F5344CB8AC3E}">
        <p14:creationId xmlns:p14="http://schemas.microsoft.com/office/powerpoint/2010/main" val="1482972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6_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609521" y="274701"/>
            <a:ext cx="10971372" cy="1143265"/>
          </a:xfrm>
          <a:prstGeom prst="rect">
            <a:avLst/>
          </a:prstGeom>
        </p:spPr>
        <p:txBody>
          <a:bodyPr lIns="108850" tIns="54425" rIns="108850" bIns="54425"/>
          <a:lstStyle>
            <a:lvl1pPr>
              <a:defRPr>
                <a:latin typeface="Arial" panose="020B0604020202020204" pitchFamily="34" charset="0"/>
              </a:defRPr>
            </a:lvl1pPr>
          </a:lstStyle>
          <a:p>
            <a:r>
              <a:rPr lang="sv-SE" dirty="0"/>
              <a:t>Klicka här för att ändra format</a:t>
            </a:r>
          </a:p>
        </p:txBody>
      </p:sp>
      <p:sp>
        <p:nvSpPr>
          <p:cNvPr id="3" name="Platshållare för text 2"/>
          <p:cNvSpPr>
            <a:spLocks noGrp="1"/>
          </p:cNvSpPr>
          <p:nvPr>
            <p:ph type="body" sz="half" idx="1"/>
          </p:nvPr>
        </p:nvSpPr>
        <p:spPr>
          <a:xfrm>
            <a:off x="773998" y="2177671"/>
            <a:ext cx="5219626" cy="3773681"/>
          </a:xfrm>
          <a:prstGeom prst="rect">
            <a:avLst/>
          </a:prstGeom>
        </p:spPr>
        <p:txBody>
          <a:bodyPr lIns="108850" tIns="54425" rIns="108850" bIns="54425"/>
          <a:lstStyle>
            <a:lvl1pPr>
              <a:defRPr sz="1900">
                <a:latin typeface="Arial" panose="020B0604020202020204" pitchFamily="34" charset="0"/>
              </a:defRPr>
            </a:lvl1pPr>
            <a:lvl2pPr>
              <a:defRPr sz="1900">
                <a:latin typeface="Arial" panose="020B0604020202020204" pitchFamily="34" charset="0"/>
              </a:defRPr>
            </a:lvl2pPr>
            <a:lvl3pPr>
              <a:defRPr sz="1900">
                <a:latin typeface="Arial" panose="020B0604020202020204" pitchFamily="34" charset="0"/>
              </a:defRPr>
            </a:lvl3pPr>
            <a:lvl4pPr>
              <a:defRPr sz="1900">
                <a:latin typeface="Arial" panose="020B0604020202020204" pitchFamily="34" charset="0"/>
              </a:defRPr>
            </a:lvl4pPr>
            <a:lvl5pPr>
              <a:defRPr sz="1900">
                <a:latin typeface="Arial" panose="020B0604020202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7023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773996" y="1627472"/>
            <a:ext cx="10645554" cy="3981252"/>
          </a:xfrm>
          <a:prstGeom prst="rect">
            <a:avLst/>
          </a:prstGeom>
        </p:spPr>
        <p:txBody>
          <a:bodyPr lIns="108850" tIns="54425" rIns="108850" bIns="54425"/>
          <a:lstStyle>
            <a:lvl1pPr marL="0" indent="0">
              <a:buNone/>
              <a:defRPr sz="3800">
                <a:latin typeface="Arial" panose="020B0604020202020204" pitchFamily="34" charset="0"/>
              </a:defRPr>
            </a:lvl1pPr>
            <a:lvl2pPr marL="544203" indent="0">
              <a:buNone/>
              <a:defRPr sz="3300"/>
            </a:lvl2pPr>
            <a:lvl3pPr marL="1088407" indent="0">
              <a:buNone/>
              <a:defRPr sz="2900"/>
            </a:lvl3pPr>
            <a:lvl4pPr marL="1632610" indent="0">
              <a:buNone/>
              <a:defRPr sz="2400"/>
            </a:lvl4pPr>
            <a:lvl5pPr marL="2176813" indent="0">
              <a:buNone/>
              <a:defRPr sz="2400"/>
            </a:lvl5pPr>
            <a:lvl6pPr marL="2721016" indent="0">
              <a:buNone/>
              <a:defRPr sz="2400"/>
            </a:lvl6pPr>
            <a:lvl7pPr marL="3265220" indent="0">
              <a:buNone/>
              <a:defRPr sz="2400"/>
            </a:lvl7pPr>
            <a:lvl8pPr marL="3809419" indent="0">
              <a:buNone/>
              <a:defRPr sz="2400"/>
            </a:lvl8pPr>
            <a:lvl9pPr marL="4353625" indent="0">
              <a:buNone/>
              <a:defRPr sz="2400"/>
            </a:lvl9pPr>
          </a:lstStyle>
          <a:p>
            <a:r>
              <a:rPr lang="sv-SE" dirty="0"/>
              <a:t>Klicka på ikonen för att lägga till en bild</a:t>
            </a:r>
          </a:p>
        </p:txBody>
      </p:sp>
      <p:sp>
        <p:nvSpPr>
          <p:cNvPr id="4" name="Platshållare för text 3"/>
          <p:cNvSpPr>
            <a:spLocks noGrp="1"/>
          </p:cNvSpPr>
          <p:nvPr>
            <p:ph type="body" sz="half" idx="2" hasCustomPrompt="1"/>
          </p:nvPr>
        </p:nvSpPr>
        <p:spPr>
          <a:xfrm>
            <a:off x="773996" y="6119634"/>
            <a:ext cx="10645554" cy="416956"/>
          </a:xfrm>
          <a:prstGeom prst="rect">
            <a:avLst/>
          </a:prstGeom>
        </p:spPr>
        <p:txBody>
          <a:bodyPr lIns="108850" tIns="54425" rIns="108850" bIns="54425"/>
          <a:lstStyle>
            <a:lvl1pPr marL="0" indent="0">
              <a:buNone/>
              <a:defRPr sz="1300" i="1">
                <a:latin typeface="Arial" panose="020B0604020202020204" pitchFamily="34" charset="0"/>
              </a:defRPr>
            </a:lvl1pPr>
            <a:lvl2pPr marL="544203" indent="0">
              <a:buNone/>
              <a:defRPr sz="1400"/>
            </a:lvl2pPr>
            <a:lvl3pPr marL="1088407" indent="0">
              <a:buNone/>
              <a:defRPr sz="1200"/>
            </a:lvl3pPr>
            <a:lvl4pPr marL="1632610" indent="0">
              <a:buNone/>
              <a:defRPr sz="1100"/>
            </a:lvl4pPr>
            <a:lvl5pPr marL="2176813" indent="0">
              <a:buNone/>
              <a:defRPr sz="1100"/>
            </a:lvl5pPr>
            <a:lvl6pPr marL="2721016" indent="0">
              <a:buNone/>
              <a:defRPr sz="1100"/>
            </a:lvl6pPr>
            <a:lvl7pPr marL="3265220" indent="0">
              <a:buNone/>
              <a:defRPr sz="1100"/>
            </a:lvl7pPr>
            <a:lvl8pPr marL="3809419" indent="0">
              <a:buNone/>
              <a:defRPr sz="1100"/>
            </a:lvl8pPr>
            <a:lvl9pPr marL="4353625" indent="0">
              <a:buNone/>
              <a:defRPr sz="1100"/>
            </a:lvl9pPr>
          </a:lstStyle>
          <a:p>
            <a:pPr lvl="0"/>
            <a:r>
              <a:rPr lang="sv-SE" dirty="0" err="1"/>
              <a:t>Models</a:t>
            </a:r>
            <a:r>
              <a:rPr lang="sv-SE" dirty="0"/>
              <a:t>:</a:t>
            </a:r>
          </a:p>
          <a:p>
            <a:pPr lvl="0"/>
            <a:r>
              <a:rPr lang="sv-SE" dirty="0"/>
              <a:t>Patented by ASKO</a:t>
            </a:r>
          </a:p>
        </p:txBody>
      </p:sp>
      <p:sp>
        <p:nvSpPr>
          <p:cNvPr id="5" name="Rubrik 1"/>
          <p:cNvSpPr>
            <a:spLocks noGrp="1"/>
          </p:cNvSpPr>
          <p:nvPr>
            <p:ph type="title"/>
          </p:nvPr>
        </p:nvSpPr>
        <p:spPr>
          <a:xfrm>
            <a:off x="773998" y="854580"/>
            <a:ext cx="10643976" cy="706601"/>
          </a:xfrm>
          <a:prstGeom prst="rect">
            <a:avLst/>
          </a:prstGeom>
        </p:spPr>
        <p:txBody>
          <a:bodyPr lIns="108850" tIns="54425" rIns="108850" bIns="54425"/>
          <a:lstStyle>
            <a:lvl1pPr>
              <a:defRPr>
                <a:latin typeface="Arial" panose="020B0604020202020204" pitchFamily="34" charset="0"/>
              </a:defRPr>
            </a:lvl1pPr>
          </a:lstStyle>
          <a:p>
            <a:r>
              <a:rPr lang="sv-SE" dirty="0"/>
              <a:t>Klicka här för att ändra format</a:t>
            </a:r>
          </a:p>
        </p:txBody>
      </p:sp>
    </p:spTree>
    <p:extLst>
      <p:ext uri="{BB962C8B-B14F-4D97-AF65-F5344CB8AC3E}">
        <p14:creationId xmlns:p14="http://schemas.microsoft.com/office/powerpoint/2010/main" val="3460994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DAA6964-277D-6E4A-9717-752A648CD4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1941885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hapterContent-1Spalt_TEST_170517">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 y="0"/>
            <a:ext cx="6095207" cy="6859588"/>
          </a:xfrm>
        </p:spPr>
        <p:txBody>
          <a:bodyPr/>
          <a:lstStyle>
            <a:lvl1pPr marL="0" indent="0">
              <a:buNone/>
              <a:defRPr/>
            </a:lvl1pPr>
          </a:lstStyle>
          <a:p>
            <a:endParaRPr lang="en-GB" dirty="0"/>
          </a:p>
        </p:txBody>
      </p:sp>
      <p:sp>
        <p:nvSpPr>
          <p:cNvPr id="5" name="Date Placeholder 4"/>
          <p:cNvSpPr>
            <a:spLocks noGrp="1"/>
          </p:cNvSpPr>
          <p:nvPr>
            <p:ph type="dt" sz="half" idx="10"/>
          </p:nvPr>
        </p:nvSpPr>
        <p:spPr>
          <a:xfrm>
            <a:off x="10181763" y="6357822"/>
            <a:ext cx="857957" cy="365210"/>
          </a:xfrm>
          <a:prstGeom prst="rect">
            <a:avLst/>
          </a:prstGeom>
        </p:spPr>
        <p:txBody>
          <a:bodyPr anchor="b"/>
          <a:lstStyle>
            <a:lvl1pPr>
              <a:defRPr sz="1200">
                <a:latin typeface="Helvetica LT Std Light"/>
              </a:defRPr>
            </a:lvl1pPr>
          </a:lstStyle>
          <a:p>
            <a:fld id="{A40E4799-50B2-4E2B-8C80-F6491C54C10B}" type="datetime1">
              <a:rPr lang="en-US" smtClean="0">
                <a:solidFill>
                  <a:prstClr val="black">
                    <a:tint val="75000"/>
                  </a:prstClr>
                </a:solidFill>
              </a:rPr>
              <a:pPr/>
              <a:t>8/21/2024</a:t>
            </a:fld>
            <a:endParaRPr lang="en-US">
              <a:solidFill>
                <a:prstClr val="black">
                  <a:tint val="75000"/>
                </a:prstClr>
              </a:solidFill>
            </a:endParaRPr>
          </a:p>
        </p:txBody>
      </p:sp>
      <p:sp>
        <p:nvSpPr>
          <p:cNvPr id="6" name="Footer Placeholder 5"/>
          <p:cNvSpPr>
            <a:spLocks noGrp="1"/>
          </p:cNvSpPr>
          <p:nvPr>
            <p:ph type="ftr" sz="quarter" idx="11"/>
          </p:nvPr>
        </p:nvSpPr>
        <p:spPr>
          <a:xfrm>
            <a:off x="6336590" y="6357822"/>
            <a:ext cx="3603791" cy="365210"/>
          </a:xfrm>
          <a:prstGeom prst="rect">
            <a:avLst/>
          </a:prstGeom>
        </p:spPr>
        <p:txBody>
          <a:bodyPr lIns="0" anchor="b"/>
          <a:lstStyle>
            <a:lvl1pPr algn="l">
              <a:defRPr sz="1200">
                <a:latin typeface="Helvetica LT Std Light"/>
              </a:defRPr>
            </a:lvl1pPr>
          </a:lstStyle>
          <a:p>
            <a:r>
              <a:rPr lang="en-US" dirty="0">
                <a:solidFill>
                  <a:prstClr val="black">
                    <a:tint val="75000"/>
                  </a:prstClr>
                </a:solidFill>
              </a:rPr>
              <a:t>ASKO Washing Machines 2017</a:t>
            </a:r>
          </a:p>
        </p:txBody>
      </p:sp>
      <p:sp>
        <p:nvSpPr>
          <p:cNvPr id="7" name="Slide Number Placeholder 6"/>
          <p:cNvSpPr>
            <a:spLocks noGrp="1"/>
          </p:cNvSpPr>
          <p:nvPr>
            <p:ph type="sldNum" sz="quarter" idx="12"/>
          </p:nvPr>
        </p:nvSpPr>
        <p:spPr>
          <a:xfrm>
            <a:off x="11131374" y="6357822"/>
            <a:ext cx="611425" cy="365210"/>
          </a:xfrm>
          <a:prstGeom prst="rect">
            <a:avLst/>
          </a:prstGeom>
        </p:spPr>
        <p:txBody>
          <a:bodyPr anchor="b"/>
          <a:lstStyle>
            <a:lvl1pPr algn="l">
              <a:defRPr sz="1200">
                <a:latin typeface="Helvetica LT Std Light"/>
              </a:defRPr>
            </a:lvl1pPr>
          </a:lstStyle>
          <a:p>
            <a:fld id="{05F4EF65-B208-485D-A45C-9262A3E15FAB}" type="slidenum">
              <a:rPr lang="en-US" smtClean="0">
                <a:solidFill>
                  <a:prstClr val="black">
                    <a:tint val="75000"/>
                  </a:prstClr>
                </a:solidFill>
              </a:rPr>
              <a:pPr/>
              <a:t>‹#›</a:t>
            </a:fld>
            <a:endParaRPr lang="en-US">
              <a:solidFill>
                <a:prstClr val="black">
                  <a:tint val="75000"/>
                </a:prstClr>
              </a:solidFill>
            </a:endParaRPr>
          </a:p>
        </p:txBody>
      </p:sp>
      <p:sp>
        <p:nvSpPr>
          <p:cNvPr id="4" name="Text Placeholder 3"/>
          <p:cNvSpPr>
            <a:spLocks noGrp="1"/>
          </p:cNvSpPr>
          <p:nvPr>
            <p:ph type="body" sz="half" idx="2"/>
          </p:nvPr>
        </p:nvSpPr>
        <p:spPr>
          <a:xfrm>
            <a:off x="6371229" y="2500892"/>
            <a:ext cx="5006137" cy="3309582"/>
          </a:xfrm>
        </p:spPr>
        <p:txBody>
          <a:bodyPr lIns="0" numCol="1" spcCol="360000" anchor="b">
            <a:noAutofit/>
          </a:bodyPr>
          <a:lstStyle>
            <a:lvl1pPr marL="0" indent="0">
              <a:lnSpc>
                <a:spcPts val="2100"/>
              </a:lnSpc>
              <a:spcBef>
                <a:spcPts val="1800"/>
              </a:spcBef>
              <a:spcAft>
                <a:spcPts val="0"/>
              </a:spcAft>
              <a:buNone/>
              <a:defRPr sz="1800">
                <a:latin typeface="Helvetica LT Std" pitchFamily="34" charset="-5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a:p>
            <a:pPr lvl="0"/>
            <a:r>
              <a:rPr lang="en-US" dirty="0"/>
              <a:t>Click to edit Master text styles</a:t>
            </a:r>
          </a:p>
        </p:txBody>
      </p:sp>
      <p:sp>
        <p:nvSpPr>
          <p:cNvPr id="2" name="Title 1"/>
          <p:cNvSpPr>
            <a:spLocks noGrp="1"/>
          </p:cNvSpPr>
          <p:nvPr>
            <p:ph type="title"/>
          </p:nvPr>
        </p:nvSpPr>
        <p:spPr>
          <a:xfrm>
            <a:off x="6357110" y="1640922"/>
            <a:ext cx="5033755" cy="488411"/>
          </a:xfrm>
        </p:spPr>
        <p:txBody>
          <a:bodyPr lIns="0" anchor="b">
            <a:normAutofit/>
          </a:bodyPr>
          <a:lstStyle>
            <a:lvl1pPr>
              <a:defRPr sz="2400">
                <a:latin typeface="Helvetica LT Std" pitchFamily="34" charset="-52"/>
              </a:defRPr>
            </a:lvl1pPr>
          </a:lstStyle>
          <a:p>
            <a:endParaRPr lang="en-US" dirty="0"/>
          </a:p>
        </p:txBody>
      </p:sp>
      <p:sp>
        <p:nvSpPr>
          <p:cNvPr id="11" name="Platshållare för text 10"/>
          <p:cNvSpPr>
            <a:spLocks noGrp="1"/>
          </p:cNvSpPr>
          <p:nvPr>
            <p:ph type="body" sz="quarter" idx="14"/>
          </p:nvPr>
        </p:nvSpPr>
        <p:spPr>
          <a:xfrm>
            <a:off x="2" y="6013888"/>
            <a:ext cx="6095207" cy="845703"/>
          </a:xfrm>
          <a:solidFill>
            <a:srgbClr val="E2E2E4">
              <a:alpha val="75000"/>
            </a:srgbClr>
          </a:solidFill>
        </p:spPr>
        <p:txBody>
          <a:bodyPr lIns="306000" anchor="ctr" anchorCtr="0">
            <a:noAutofit/>
          </a:bodyPr>
          <a:lstStyle>
            <a:lvl1pPr marL="0" indent="0">
              <a:buNone/>
              <a:defRPr sz="4400">
                <a:solidFill>
                  <a:schemeClr val="tx1"/>
                </a:solidFill>
                <a:latin typeface="Helvetica LT Std" pitchFamily="34" charset="-52"/>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pic>
        <p:nvPicPr>
          <p:cNvPr id="9" name="Picture 8">
            <a:extLst>
              <a:ext uri="{FF2B5EF4-FFF2-40B4-BE49-F238E27FC236}">
                <a16:creationId xmlns:a16="http://schemas.microsoft.com/office/drawing/2014/main" id="{0DAA6964-277D-6E4A-9717-752A648CD4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54043734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AE6D13-8850-46BD-A2F1-E13466CA0EAA}" type="datetimeFigureOut">
              <a:rPr lang="sv-SE" smtClean="0">
                <a:solidFill>
                  <a:prstClr val="black">
                    <a:tint val="75000"/>
                  </a:prstClr>
                </a:solidFill>
                <a:latin typeface="Calibri"/>
              </a:rPr>
              <a:pPr/>
              <a:t>2024-08-21</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Platshållare för text 10"/>
          <p:cNvSpPr>
            <a:spLocks noGrp="1"/>
          </p:cNvSpPr>
          <p:nvPr>
            <p:ph type="body" sz="quarter" idx="14" hasCustomPrompt="1"/>
          </p:nvPr>
        </p:nvSpPr>
        <p:spPr>
          <a:xfrm>
            <a:off x="2" y="6013888"/>
            <a:ext cx="12190413" cy="845703"/>
          </a:xfrm>
          <a:solidFill>
            <a:srgbClr val="E2E2E4">
              <a:alpha val="75000"/>
            </a:srgbClr>
          </a:solidFill>
        </p:spPr>
        <p:txBody>
          <a:bodyPr lIns="306000" anchor="ctr" anchorCtr="0">
            <a:noAutofit/>
          </a:bodyPr>
          <a:lstStyle>
            <a:lvl1pPr marL="0" indent="0">
              <a:buNone/>
              <a:defRPr sz="4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4132800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1" y="0"/>
            <a:ext cx="12190414" cy="6876816"/>
          </a:xfrm>
        </p:spPr>
      </p:sp>
      <p:sp>
        <p:nvSpPr>
          <p:cNvPr id="4" name="Date Placeholder 3"/>
          <p:cNvSpPr>
            <a:spLocks noGrp="1"/>
          </p:cNvSpPr>
          <p:nvPr>
            <p:ph type="dt" sz="half" idx="10"/>
          </p:nvPr>
        </p:nvSpPr>
        <p:spPr/>
        <p:txBody>
          <a:bodyPr/>
          <a:lstStyle/>
          <a:p>
            <a:fld id="{73AE6D13-8850-46BD-A2F1-E13466CA0EAA}" type="datetimeFigureOut">
              <a:rPr lang="sv-SE" smtClean="0">
                <a:solidFill>
                  <a:prstClr val="black">
                    <a:tint val="75000"/>
                  </a:prstClr>
                </a:solidFill>
                <a:latin typeface="Calibri"/>
              </a:rPr>
              <a:pPr/>
              <a:t>2024-08-21</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Platshållare för text 10"/>
          <p:cNvSpPr>
            <a:spLocks noGrp="1"/>
          </p:cNvSpPr>
          <p:nvPr>
            <p:ph type="body" sz="quarter" idx="14"/>
          </p:nvPr>
        </p:nvSpPr>
        <p:spPr>
          <a:xfrm>
            <a:off x="2" y="6013888"/>
            <a:ext cx="12190413" cy="845703"/>
          </a:xfrm>
          <a:solidFill>
            <a:srgbClr val="E2E2E4">
              <a:alpha val="75000"/>
            </a:srgbClr>
          </a:solidFill>
        </p:spPr>
        <p:txBody>
          <a:bodyPr lIns="306000" anchor="ctr" anchorCtr="0">
            <a:noAutofit/>
          </a:bodyPr>
          <a:lstStyle>
            <a:lvl1pPr marL="0" indent="0">
              <a:buNone/>
              <a:defRPr sz="4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19884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 y="8742"/>
            <a:ext cx="12190414" cy="6876816"/>
          </a:xfrm>
          <a:prstGeom prst="rect">
            <a:avLst/>
          </a:prstGeom>
        </p:spPr>
        <p:txBody>
          <a:bodyPr lIns="121917" tIns="60958" rIns="121917" bIns="60958"/>
          <a:lstStyle>
            <a:lvl1pPr>
              <a:defRPr>
                <a:latin typeface="Arial" panose="020B0604020202020204" pitchFamily="34" charset="0"/>
              </a:defRPr>
            </a:lvl1pPr>
          </a:lstStyle>
          <a:p>
            <a:endParaRPr lang="en-GB" dirty="0"/>
          </a:p>
        </p:txBody>
      </p:sp>
      <p:sp>
        <p:nvSpPr>
          <p:cNvPr id="12" name="Rektangel 11" hidden="1"/>
          <p:cNvSpPr/>
          <p:nvPr userDrawn="1"/>
        </p:nvSpPr>
        <p:spPr>
          <a:xfrm>
            <a:off x="6058725" y="615834"/>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prstClr val="white"/>
              </a:solidFill>
              <a:latin typeface="Arial" panose="020B0604020202020204" pitchFamily="34" charset="0"/>
            </a:endParaRPr>
          </a:p>
        </p:txBody>
      </p:sp>
      <p:sp>
        <p:nvSpPr>
          <p:cNvPr id="19" name="Date Placeholder 3"/>
          <p:cNvSpPr>
            <a:spLocks noGrp="1"/>
          </p:cNvSpPr>
          <p:nvPr>
            <p:ph type="dt" sz="half" idx="10"/>
          </p:nvPr>
        </p:nvSpPr>
        <p:spPr>
          <a:xfrm>
            <a:off x="7652871" y="6422423"/>
            <a:ext cx="965074" cy="247179"/>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1"/>
            <a:ext cx="2590463" cy="236063"/>
          </a:xfrm>
        </p:spPr>
        <p:txBody>
          <a:bodyPr/>
          <a:lstStyle/>
          <a:p>
            <a:endParaRPr lang="sv-SE">
              <a:solidFill>
                <a:prstClr val="black">
                  <a:tint val="75000"/>
                </a:prstClr>
              </a:solidFill>
            </a:endParaRPr>
          </a:p>
        </p:txBody>
      </p:sp>
      <p:sp>
        <p:nvSpPr>
          <p:cNvPr id="21" name="Title Placeholder 1"/>
          <p:cNvSpPr>
            <a:spLocks noGrp="1"/>
          </p:cNvSpPr>
          <p:nvPr>
            <p:ph type="title"/>
          </p:nvPr>
        </p:nvSpPr>
        <p:spPr>
          <a:xfrm>
            <a:off x="328571" y="404499"/>
            <a:ext cx="10514231" cy="892899"/>
          </a:xfrm>
          <a:prstGeom prst="rect">
            <a:avLst/>
          </a:prstGeom>
        </p:spPr>
        <p:txBody>
          <a:bodyPr vert="horz" lIns="121917" tIns="60958" rIns="121917" bIns="60958" rtlCol="0" anchor="b">
            <a:normAutofit/>
          </a:bodyPr>
          <a:lstStyle>
            <a:lvl1pPr>
              <a:defRPr>
                <a:latin typeface="Arial" panose="020B0604020202020204" pitchFamily="34" charset="0"/>
              </a:defRPr>
            </a:lvl1pPr>
          </a:lstStyle>
          <a:p>
            <a:r>
              <a:rPr lang="en-US" dirty="0"/>
              <a:t>Click to edit Master title style</a:t>
            </a:r>
            <a:endParaRPr lang="sv-SE" dirty="0"/>
          </a:p>
        </p:txBody>
      </p:sp>
      <p:sp>
        <p:nvSpPr>
          <p:cNvPr id="9" name="Subtitle"/>
          <p:cNvSpPr>
            <a:spLocks noGrp="1"/>
          </p:cNvSpPr>
          <p:nvPr>
            <p:ph type="body" sz="quarter" idx="14"/>
          </p:nvPr>
        </p:nvSpPr>
        <p:spPr>
          <a:xfrm>
            <a:off x="328597" y="1297426"/>
            <a:ext cx="5657898" cy="671669"/>
          </a:xfrm>
          <a:prstGeom prst="rect">
            <a:avLst/>
          </a:prstGeom>
        </p:spPr>
        <p:txBody>
          <a:bodyPr lIns="121917" tIns="60958" rIns="121917" bIns="60958">
            <a:normAutofit/>
          </a:bodyPr>
          <a:lstStyle>
            <a:lvl1pPr marL="0" indent="0">
              <a:buNone/>
              <a:defRPr sz="3200">
                <a:latin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9011123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1" y="0"/>
            <a:ext cx="12190414" cy="6876816"/>
          </a:xfrm>
        </p:spPr>
      </p:sp>
      <p:sp>
        <p:nvSpPr>
          <p:cNvPr id="4" name="Date Placeholder 3"/>
          <p:cNvSpPr>
            <a:spLocks noGrp="1"/>
          </p:cNvSpPr>
          <p:nvPr>
            <p:ph type="dt" sz="half" idx="10"/>
          </p:nvPr>
        </p:nvSpPr>
        <p:spPr/>
        <p:txBody>
          <a:bodyPr/>
          <a:lstStyle/>
          <a:p>
            <a:fld id="{73AE6D13-8850-46BD-A2F1-E13466CA0EAA}" type="datetimeFigureOut">
              <a:rPr lang="sv-SE" smtClean="0">
                <a:solidFill>
                  <a:prstClr val="black">
                    <a:tint val="75000"/>
                  </a:prstClr>
                </a:solidFill>
                <a:latin typeface="Calibri"/>
              </a:rPr>
              <a:pPr/>
              <a:t>2024-08-21</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Platshållare för text 10"/>
          <p:cNvSpPr>
            <a:spLocks noGrp="1"/>
          </p:cNvSpPr>
          <p:nvPr>
            <p:ph type="body" sz="quarter" idx="14"/>
          </p:nvPr>
        </p:nvSpPr>
        <p:spPr>
          <a:xfrm>
            <a:off x="2" y="6013888"/>
            <a:ext cx="12190413" cy="845703"/>
          </a:xfrm>
          <a:solidFill>
            <a:srgbClr val="E2E2E4">
              <a:alpha val="75000"/>
            </a:srgbClr>
          </a:solidFill>
        </p:spPr>
        <p:txBody>
          <a:bodyPr lIns="306000" anchor="ctr" anchorCtr="0">
            <a:noAutofit/>
          </a:bodyPr>
          <a:lstStyle>
            <a:lvl1pPr marL="0" indent="0">
              <a:buNone/>
              <a:defRPr sz="4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a:t>
            </a:r>
            <a:endParaRPr lang="en-GB" dirty="0"/>
          </a:p>
        </p:txBody>
      </p:sp>
    </p:spTree>
    <p:extLst>
      <p:ext uri="{BB962C8B-B14F-4D97-AF65-F5344CB8AC3E}">
        <p14:creationId xmlns:p14="http://schemas.microsoft.com/office/powerpoint/2010/main" val="2591149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Grey">
    <p:spTree>
      <p:nvGrpSpPr>
        <p:cNvPr id="1" name=""/>
        <p:cNvGrpSpPr/>
        <p:nvPr/>
      </p:nvGrpSpPr>
      <p:grpSpPr>
        <a:xfrm>
          <a:off x="0" y="0"/>
          <a:ext cx="0" cy="0"/>
          <a:chOff x="0" y="0"/>
          <a:chExt cx="0" cy="0"/>
        </a:xfrm>
      </p:grpSpPr>
      <p:sp>
        <p:nvSpPr>
          <p:cNvPr id="16" name="Shape 16"/>
          <p:cNvSpPr/>
          <p:nvPr/>
        </p:nvSpPr>
        <p:spPr>
          <a:xfrm>
            <a:off x="69889" y="71704"/>
            <a:ext cx="12038036" cy="6716184"/>
          </a:xfrm>
          <a:prstGeom prst="rect">
            <a:avLst/>
          </a:prstGeom>
          <a:ln w="304800">
            <a:solidFill>
              <a:srgbClr val="FFFFFF"/>
            </a:solidFill>
            <a:miter lim="400000"/>
          </a:ln>
        </p:spPr>
        <p:txBody>
          <a:bodyPr lIns="0" tIns="0" rIns="0" bIns="0" anchor="ctr"/>
          <a:lstStyle/>
          <a:p>
            <a:pPr defTabSz="1088474">
              <a:defRPr sz="3200">
                <a:solidFill>
                  <a:srgbClr val="FFFFFF"/>
                </a:solidFill>
                <a:latin typeface="Helvetica LT Std Light"/>
                <a:ea typeface="Helvetica LT Std Light"/>
                <a:cs typeface="Helvetica LT Std Light"/>
                <a:sym typeface="Helvetica LT Std Light"/>
              </a:defRPr>
            </a:pPr>
            <a:endParaRPr sz="3200">
              <a:solidFill>
                <a:srgbClr val="FFFFFF"/>
              </a:solidFill>
              <a:latin typeface="Helvetica LT Std Light"/>
              <a:ea typeface="Helvetica LT Std Light"/>
              <a:cs typeface="Helvetica LT Std Light"/>
              <a:sym typeface="Helvetica LT Std Light"/>
            </a:endParaRPr>
          </a:p>
        </p:txBody>
      </p:sp>
      <p:pic>
        <p:nvPicPr>
          <p:cNvPr id="17" name="image1.png"/>
          <p:cNvPicPr/>
          <p:nvPr/>
        </p:nvPicPr>
        <p:blipFill>
          <a:blip r:embed="rId2" cstate="email">
            <a:extLst>
              <a:ext uri="{28A0092B-C50C-407E-A947-70E740481C1C}">
                <a14:useLocalDpi xmlns:a14="http://schemas.microsoft.com/office/drawing/2010/main"/>
              </a:ext>
            </a:extLst>
          </a:blip>
          <a:stretch>
            <a:fillRect/>
          </a:stretch>
        </p:blipFill>
        <p:spPr>
          <a:xfrm>
            <a:off x="10625089" y="399362"/>
            <a:ext cx="1123982" cy="220981"/>
          </a:xfrm>
          <a:prstGeom prst="rect">
            <a:avLst/>
          </a:prstGeom>
          <a:ln w="12700">
            <a:miter lim="400000"/>
          </a:ln>
        </p:spPr>
      </p:pic>
      <p:sp>
        <p:nvSpPr>
          <p:cNvPr id="18" name="Shape 18"/>
          <p:cNvSpPr/>
          <p:nvPr/>
        </p:nvSpPr>
        <p:spPr>
          <a:xfrm>
            <a:off x="484902" y="622449"/>
            <a:ext cx="1768754" cy="431901"/>
          </a:xfrm>
          <a:prstGeom prst="rect">
            <a:avLst/>
          </a:prstGeom>
          <a:ln w="12700">
            <a:miter lim="400000"/>
          </a:ln>
          <a:extLst>
            <a:ext uri="{C572A759-6A51-4108-AA02-DFA0A04FC94B}">
              <ma14:wrappingTextBoxFlag xmlns:ma14="http://schemas.microsoft.com/office/mac/drawingml/2011/main" xmlns="" val="1"/>
            </a:ext>
          </a:extLst>
        </p:spPr>
        <p:txBody>
          <a:bodyPr wrap="none" lIns="25397" tIns="25397" rIns="25397" bIns="25397" anchor="ctr">
            <a:spAutoFit/>
          </a:bodyPr>
          <a:lstStyle>
            <a:lvl1pPr algn="ctr" defTabSz="825500">
              <a:defRPr sz="5000">
                <a:latin typeface="Helvetica LT Std Light"/>
                <a:ea typeface="Helvetica LT Std Light"/>
                <a:cs typeface="Helvetica LT Std Light"/>
                <a:sym typeface="Helvetica LT Std Light"/>
              </a:defRPr>
            </a:lvl1pPr>
          </a:lstStyle>
          <a:p>
            <a:pPr>
              <a:defRPr sz="1800"/>
            </a:pPr>
            <a:r>
              <a:rPr sz="2500">
                <a:solidFill>
                  <a:prstClr val="black"/>
                </a:solidFill>
              </a:rPr>
              <a:t>FULL PAGE</a:t>
            </a:r>
          </a:p>
        </p:txBody>
      </p:sp>
      <p:sp>
        <p:nvSpPr>
          <p:cNvPr id="19" name="Shape 19"/>
          <p:cNvSpPr/>
          <p:nvPr/>
        </p:nvSpPr>
        <p:spPr>
          <a:xfrm>
            <a:off x="2" y="0"/>
            <a:ext cx="12190413" cy="6859588"/>
          </a:xfrm>
          <a:prstGeom prst="rect">
            <a:avLst/>
          </a:prstGeom>
          <a:solidFill>
            <a:srgbClr val="FFFFFF"/>
          </a:solidFill>
          <a:ln w="12700">
            <a:miter lim="400000"/>
          </a:ln>
        </p:spPr>
        <p:txBody>
          <a:bodyPr lIns="0" tIns="0" rIns="0" bIns="0" anchor="ctr"/>
          <a:lstStyle/>
          <a:p>
            <a:pPr algn="ctr" defTabSz="412708">
              <a:defRPr sz="3200">
                <a:solidFill>
                  <a:srgbClr val="FFFFFF"/>
                </a:solidFill>
                <a:latin typeface="Helvetica LT Std Light"/>
                <a:ea typeface="Helvetica LT Std Light"/>
                <a:cs typeface="Helvetica LT Std Light"/>
                <a:sym typeface="Helvetica LT Std Light"/>
              </a:defRPr>
            </a:pPr>
            <a:endParaRPr sz="3200">
              <a:solidFill>
                <a:srgbClr val="FFFFFF"/>
              </a:solidFill>
              <a:latin typeface="Helvetica LT Std Light"/>
              <a:ea typeface="Helvetica LT Std Light"/>
              <a:cs typeface="Helvetica LT Std Light"/>
              <a:sym typeface="Helvetica LT Std Light"/>
            </a:endParaRPr>
          </a:p>
        </p:txBody>
      </p:sp>
      <p:sp>
        <p:nvSpPr>
          <p:cNvPr id="20" name="Shape 20"/>
          <p:cNvSpPr/>
          <p:nvPr userDrawn="1"/>
        </p:nvSpPr>
        <p:spPr>
          <a:xfrm>
            <a:off x="156350" y="153232"/>
            <a:ext cx="11878087" cy="6553131"/>
          </a:xfrm>
          <a:prstGeom prst="rect">
            <a:avLst/>
          </a:prstGeom>
          <a:solidFill>
            <a:srgbClr val="E2E2E4"/>
          </a:solidFill>
          <a:ln w="12700">
            <a:miter lim="400000"/>
          </a:ln>
        </p:spPr>
        <p:txBody>
          <a:bodyPr lIns="0" tIns="0" rIns="0" bIns="0" anchor="ctr"/>
          <a:lstStyle/>
          <a:p>
            <a:pPr defTabSz="1088474">
              <a:defRPr sz="3200">
                <a:latin typeface="Helvetica LT Std Light"/>
                <a:ea typeface="Helvetica LT Std Light"/>
                <a:cs typeface="Helvetica LT Std Light"/>
                <a:sym typeface="Helvetica LT Std Light"/>
              </a:defRPr>
            </a:pPr>
            <a:endParaRPr sz="3200">
              <a:solidFill>
                <a:prstClr val="black"/>
              </a:solidFill>
              <a:latin typeface="Helvetica LT Std Light"/>
              <a:ea typeface="Helvetica LT Std Light"/>
              <a:cs typeface="Helvetica LT Std Light"/>
              <a:sym typeface="Helvetica LT Std Light"/>
            </a:endParaRPr>
          </a:p>
        </p:txBody>
      </p:sp>
      <p:pic>
        <p:nvPicPr>
          <p:cNvPr id="21" name="image1.png"/>
          <p:cNvPicPr/>
          <p:nvPr/>
        </p:nvPicPr>
        <p:blipFill>
          <a:blip r:embed="rId2" cstate="email">
            <a:extLst>
              <a:ext uri="{28A0092B-C50C-407E-A947-70E740481C1C}">
                <a14:useLocalDpi xmlns:a14="http://schemas.microsoft.com/office/drawing/2010/main"/>
              </a:ext>
            </a:extLst>
          </a:blip>
          <a:stretch>
            <a:fillRect/>
          </a:stretch>
        </p:blipFill>
        <p:spPr>
          <a:xfrm>
            <a:off x="10625089" y="399362"/>
            <a:ext cx="1123982" cy="220981"/>
          </a:xfrm>
          <a:prstGeom prst="rect">
            <a:avLst/>
          </a:prstGeom>
          <a:ln w="12700">
            <a:miter lim="400000"/>
          </a:ln>
        </p:spPr>
      </p:pic>
    </p:spTree>
    <p:extLst>
      <p:ext uri="{BB962C8B-B14F-4D97-AF65-F5344CB8AC3E}">
        <p14:creationId xmlns:p14="http://schemas.microsoft.com/office/powerpoint/2010/main" val="238123680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914309">
              <a:defRPr/>
            </a:pPr>
            <a:fld id="{73AE6D13-8850-46BD-A2F1-E13466CA0EAA}" type="datetimeFigureOut">
              <a:rPr lang="sv-SE" sz="1050" smtClean="0">
                <a:solidFill>
                  <a:prstClr val="black">
                    <a:tint val="75000"/>
                  </a:prstClr>
                </a:solidFill>
                <a:latin typeface="Arial Nova Light" panose="020B0304020202020204" pitchFamily="34" charset="0"/>
              </a:rPr>
              <a:pPr defTabSz="914309">
                <a:defRPr/>
              </a:pPr>
              <a:t>2024-08-21</a:t>
            </a:fld>
            <a:endParaRPr lang="sv-SE" sz="1050">
              <a:solidFill>
                <a:prstClr val="black">
                  <a:tint val="75000"/>
                </a:prstClr>
              </a:solidFill>
              <a:latin typeface="Arial Nova Light" panose="020B0304020202020204" pitchFamily="34" charset="0"/>
            </a:endParaRPr>
          </a:p>
        </p:txBody>
      </p:sp>
      <p:sp>
        <p:nvSpPr>
          <p:cNvPr id="5" name="Footer Placeholder 4"/>
          <p:cNvSpPr>
            <a:spLocks noGrp="1"/>
          </p:cNvSpPr>
          <p:nvPr>
            <p:ph type="ftr" sz="quarter" idx="11"/>
          </p:nvPr>
        </p:nvSpPr>
        <p:spPr/>
        <p:txBody>
          <a:bodyPr/>
          <a:lstStyle/>
          <a:p>
            <a:pPr defTabSz="914309">
              <a:defRPr/>
            </a:pPr>
            <a:endParaRPr lang="sv-SE" sz="1050">
              <a:solidFill>
                <a:prstClr val="black">
                  <a:tint val="75000"/>
                </a:prstClr>
              </a:solidFill>
              <a:latin typeface="Arial Nova Light" panose="020B0304020202020204" pitchFamily="34" charset="0"/>
            </a:endParaRPr>
          </a:p>
        </p:txBody>
      </p:sp>
      <p:sp>
        <p:nvSpPr>
          <p:cNvPr id="6" name="Platshållare för text 10"/>
          <p:cNvSpPr>
            <a:spLocks noGrp="1"/>
          </p:cNvSpPr>
          <p:nvPr>
            <p:ph type="body" sz="quarter" idx="14"/>
          </p:nvPr>
        </p:nvSpPr>
        <p:spPr>
          <a:xfrm>
            <a:off x="0" y="6013886"/>
            <a:ext cx="12190413" cy="845703"/>
          </a:xfrm>
          <a:solidFill>
            <a:srgbClr val="E2E2E4">
              <a:alpha val="75000"/>
            </a:srgbClr>
          </a:solidFill>
        </p:spPr>
        <p:txBody>
          <a:bodyPr lIns="306000" anchor="ctr" anchorCtr="0">
            <a:noAutofit/>
          </a:bodyPr>
          <a:lstStyle>
            <a:lvl1pPr marL="0" indent="0">
              <a:buNone/>
              <a:defRPr sz="4400">
                <a:solidFill>
                  <a:schemeClr val="tx1"/>
                </a:solidFill>
              </a:defRPr>
            </a:lvl1pPr>
            <a:lvl2pPr marL="457154" indent="0">
              <a:buNone/>
              <a:defRPr/>
            </a:lvl2pPr>
            <a:lvl3pPr marL="914309" indent="0">
              <a:buNone/>
              <a:defRPr/>
            </a:lvl3pPr>
            <a:lvl4pPr marL="1371463" indent="0">
              <a:buNone/>
              <a:defRPr/>
            </a:lvl4pPr>
            <a:lvl5pPr marL="1828617" indent="0">
              <a:buNone/>
              <a:defRPr/>
            </a:lvl5pPr>
          </a:lstStyle>
          <a:p>
            <a:pPr lvl="0"/>
            <a:r>
              <a:rPr lang="sv-SE"/>
              <a:t>Klicka här för att</a:t>
            </a:r>
            <a:endParaRPr lang="en-GB"/>
          </a:p>
        </p:txBody>
      </p:sp>
    </p:spTree>
    <p:extLst>
      <p:ext uri="{BB962C8B-B14F-4D97-AF65-F5344CB8AC3E}">
        <p14:creationId xmlns:p14="http://schemas.microsoft.com/office/powerpoint/2010/main" val="279006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Whole_TEST_170509">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 y="-17228"/>
            <a:ext cx="12190414" cy="6876816"/>
          </a:xfrm>
          <a:prstGeom prst="rect">
            <a:avLst/>
          </a:prstGeom>
        </p:spPr>
        <p:txBody>
          <a:bodyPr lIns="121917" tIns="60958" rIns="121917" bIns="60958"/>
          <a:lstStyle>
            <a:lvl1pPr>
              <a:defRPr>
                <a:latin typeface="Arial" panose="020B0604020202020204" pitchFamily="34" charset="0"/>
              </a:defRPr>
            </a:lvl1pPr>
          </a:lstStyle>
          <a:p>
            <a:endParaRPr lang="en-GB" dirty="0"/>
          </a:p>
        </p:txBody>
      </p:sp>
      <p:sp>
        <p:nvSpPr>
          <p:cNvPr id="8" name="Subtitle"/>
          <p:cNvSpPr>
            <a:spLocks noGrp="1"/>
          </p:cNvSpPr>
          <p:nvPr>
            <p:ph type="body" sz="quarter" idx="14"/>
          </p:nvPr>
        </p:nvSpPr>
        <p:spPr>
          <a:xfrm>
            <a:off x="201988" y="1325872"/>
            <a:ext cx="5657898" cy="671669"/>
          </a:xfrm>
          <a:prstGeom prst="rect">
            <a:avLst/>
          </a:prstGeom>
        </p:spPr>
        <p:txBody>
          <a:bodyPr lIns="121917" tIns="60958" rIns="121917" bIns="60958">
            <a:normAutofit/>
          </a:bodyPr>
          <a:lstStyle>
            <a:lvl1pPr marL="0" indent="0">
              <a:buNone/>
              <a:defRPr sz="3200">
                <a:latin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dirty="0"/>
              <a:t>Klicka här för att</a:t>
            </a:r>
            <a:endParaRPr lang="en-GB" dirty="0"/>
          </a:p>
        </p:txBody>
      </p:sp>
      <p:sp>
        <p:nvSpPr>
          <p:cNvPr id="9" name="Title"/>
          <p:cNvSpPr>
            <a:spLocks noGrp="1"/>
          </p:cNvSpPr>
          <p:nvPr>
            <p:ph type="title" hasCustomPrompt="1"/>
          </p:nvPr>
        </p:nvSpPr>
        <p:spPr>
          <a:xfrm>
            <a:off x="202015" y="1"/>
            <a:ext cx="5657899" cy="1325870"/>
          </a:xfrm>
          <a:prstGeom prst="rect">
            <a:avLst/>
          </a:prstGeom>
        </p:spPr>
        <p:txBody>
          <a:bodyPr lIns="121917" tIns="60958" rIns="121917" bIns="60958" anchor="b"/>
          <a:lstStyle>
            <a:lvl1pPr>
              <a:defRPr>
                <a:latin typeface="Arial" panose="020B0604020202020204" pitchFamily="34" charset="0"/>
              </a:defRPr>
            </a:lvl1pPr>
          </a:lstStyle>
          <a:p>
            <a:r>
              <a:rPr lang="en-US" dirty="0"/>
              <a:t>Click to edit</a:t>
            </a:r>
          </a:p>
        </p:txBody>
      </p:sp>
      <p:sp>
        <p:nvSpPr>
          <p:cNvPr id="18" name="WhiteRectangle"/>
          <p:cNvSpPr>
            <a:spLocks noGrp="1"/>
          </p:cNvSpPr>
          <p:nvPr>
            <p:ph sz="quarter" idx="17"/>
          </p:nvPr>
        </p:nvSpPr>
        <p:spPr>
          <a:xfrm>
            <a:off x="6061902" y="796051"/>
            <a:ext cx="5662933" cy="5406160"/>
          </a:xfrm>
          <a:prstGeom prst="rect">
            <a:avLst/>
          </a:prstGeom>
          <a:solidFill>
            <a:schemeClr val="bg1">
              <a:alpha val="90000"/>
            </a:schemeClr>
          </a:solidFill>
        </p:spPr>
        <p:txBody>
          <a:bodyPr lIns="121917" tIns="60958" rIns="121917" bIns="60958"/>
          <a:lstStyle>
            <a:lvl1pPr marL="0" indent="0">
              <a:buNone/>
              <a:defRPr>
                <a:latin typeface="Arial" panose="020B0604020202020204" pitchFamily="34" charset="0"/>
              </a:defRPr>
            </a:lvl1pPr>
          </a:lstStyle>
          <a:p>
            <a:pPr lvl="0"/>
            <a:endParaRPr lang="en-GB" dirty="0"/>
          </a:p>
        </p:txBody>
      </p:sp>
      <p:sp>
        <p:nvSpPr>
          <p:cNvPr id="12" name="Rektangel 11" hidden="1"/>
          <p:cNvSpPr/>
          <p:nvPr userDrawn="1"/>
        </p:nvSpPr>
        <p:spPr>
          <a:xfrm>
            <a:off x="6058725" y="615834"/>
            <a:ext cx="5684097" cy="5606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prstClr val="white"/>
              </a:solidFill>
              <a:latin typeface="Arial" panose="020B0604020202020204" pitchFamily="34" charset="0"/>
            </a:endParaRPr>
          </a:p>
        </p:txBody>
      </p:sp>
      <p:sp>
        <p:nvSpPr>
          <p:cNvPr id="3" name="Platshållare för innehåll 2"/>
          <p:cNvSpPr>
            <a:spLocks noGrp="1"/>
          </p:cNvSpPr>
          <p:nvPr>
            <p:ph sz="quarter" idx="15"/>
          </p:nvPr>
        </p:nvSpPr>
        <p:spPr>
          <a:xfrm>
            <a:off x="6394684" y="1127412"/>
            <a:ext cx="4495113" cy="563693"/>
          </a:xfrm>
          <a:prstGeom prst="rect">
            <a:avLst/>
          </a:prstGeom>
        </p:spPr>
        <p:txBody>
          <a:bodyPr vert="horz" wrap="square" lIns="121917" tIns="60958" rIns="121917" bIns="60958" rtlCol="0" anchor="ctr">
            <a:normAutofit/>
          </a:bodyPr>
          <a:lstStyle>
            <a:lvl1pPr marL="0" indent="0">
              <a:buNone/>
              <a:defRPr lang="sv-SE" sz="3200" dirty="0" smtClean="0">
                <a:latin typeface="Arial" panose="020B0604020202020204" pitchFamily="34" charset="0"/>
              </a:defRPr>
            </a:lvl1pPr>
            <a:lvl2pPr>
              <a:defRPr lang="sv-SE" sz="2400" dirty="0" smtClean="0">
                <a:latin typeface="+mn-lt"/>
              </a:defRPr>
            </a:lvl2pPr>
            <a:lvl3pPr>
              <a:defRPr lang="sv-SE" sz="2400" dirty="0" smtClean="0">
                <a:latin typeface="+mn-lt"/>
              </a:defRPr>
            </a:lvl3pPr>
            <a:lvl4pPr>
              <a:defRPr lang="sv-SE" dirty="0" smtClean="0">
                <a:latin typeface="+mn-lt"/>
              </a:defRPr>
            </a:lvl4pPr>
            <a:lvl5pPr>
              <a:defRPr lang="en-GB" dirty="0">
                <a:latin typeface="+mn-lt"/>
              </a:defRPr>
            </a:lvl5pPr>
          </a:lstStyle>
          <a:p>
            <a:pPr marL="0" lvl="0"/>
            <a:r>
              <a:rPr lang="sv-SE" dirty="0"/>
              <a:t>Klicka här för att ändra</a:t>
            </a:r>
            <a:endParaRPr lang="en-GB" dirty="0"/>
          </a:p>
        </p:txBody>
      </p:sp>
      <p:sp>
        <p:nvSpPr>
          <p:cNvPr id="16" name="Platshållare för text 15"/>
          <p:cNvSpPr>
            <a:spLocks noGrp="1"/>
          </p:cNvSpPr>
          <p:nvPr>
            <p:ph type="body" sz="quarter" idx="16"/>
          </p:nvPr>
        </p:nvSpPr>
        <p:spPr>
          <a:xfrm>
            <a:off x="6394683" y="1783203"/>
            <a:ext cx="4633309" cy="4129935"/>
          </a:xfrm>
          <a:prstGeom prst="rect">
            <a:avLst/>
          </a:prstGeom>
        </p:spPr>
        <p:txBody>
          <a:bodyPr vert="horz" wrap="square" lIns="121917" tIns="60958" rIns="121917" bIns="60958" rtlCol="0" anchor="b">
            <a:noAutofit/>
          </a:bodyPr>
          <a:lstStyle>
            <a:lvl1pPr marL="0" indent="0">
              <a:lnSpc>
                <a:spcPts val="2933"/>
              </a:lnSpc>
              <a:buNone/>
              <a:defRPr lang="sv-SE" sz="1900" smtClean="0">
                <a:latin typeface="Arial" panose="020B0604020202020204" pitchFamily="34" charset="0"/>
              </a:defRPr>
            </a:lvl1pPr>
            <a:lvl2pPr marL="304792" indent="0">
              <a:buNone/>
              <a:defRPr lang="sv-SE" sz="2400" smtClean="0">
                <a:latin typeface="+mn-lt"/>
              </a:defRPr>
            </a:lvl2pPr>
            <a:lvl3pPr marL="914377" indent="0">
              <a:buNone/>
              <a:defRPr lang="sv-SE" sz="2400" smtClean="0">
                <a:latin typeface="+mn-lt"/>
              </a:defRPr>
            </a:lvl3pPr>
            <a:lvl4pPr marL="1523962" indent="0">
              <a:buNone/>
              <a:defRPr lang="sv-SE" smtClean="0">
                <a:latin typeface="+mn-lt"/>
              </a:defRPr>
            </a:lvl4pPr>
            <a:lvl5pPr marL="2133547" indent="0">
              <a:buNone/>
              <a:defRPr lang="en-GB">
                <a:latin typeface="+mn-lt"/>
              </a:defRPr>
            </a:lvl5pPr>
          </a:lstStyle>
          <a:p>
            <a:pPr marL="0" lvl="0">
              <a:lnSpc>
                <a:spcPts val="2667"/>
              </a:lnSpc>
              <a:spcAft>
                <a:spcPts val="1600"/>
              </a:spcAft>
            </a:pPr>
            <a:r>
              <a:rPr lang="sv-SE" dirty="0"/>
              <a:t>Klicka här för att ändra format på bakgrundstexten</a:t>
            </a:r>
          </a:p>
        </p:txBody>
      </p:sp>
      <p:sp>
        <p:nvSpPr>
          <p:cNvPr id="19" name="Date Placeholder 3"/>
          <p:cNvSpPr>
            <a:spLocks noGrp="1"/>
          </p:cNvSpPr>
          <p:nvPr>
            <p:ph type="dt" sz="half" idx="10"/>
          </p:nvPr>
        </p:nvSpPr>
        <p:spPr>
          <a:xfrm>
            <a:off x="7652871" y="6422423"/>
            <a:ext cx="965074" cy="247179"/>
          </a:xfrm>
        </p:spPr>
        <p:txBody>
          <a:bodyPr/>
          <a:lstStyle/>
          <a:p>
            <a:fld id="{73AE6D13-8850-46BD-A2F1-E13466CA0EAA}" type="datetimeFigureOut">
              <a:rPr lang="sv-SE" smtClean="0">
                <a:solidFill>
                  <a:prstClr val="black">
                    <a:tint val="75000"/>
                  </a:prstClr>
                </a:solidFill>
              </a:rPr>
              <a:pPr/>
              <a:t>2024-08-21</a:t>
            </a:fld>
            <a:endParaRPr lang="sv-SE">
              <a:solidFill>
                <a:prstClr val="black">
                  <a:tint val="75000"/>
                </a:prstClr>
              </a:solidFill>
            </a:endParaRPr>
          </a:p>
        </p:txBody>
      </p:sp>
      <p:sp>
        <p:nvSpPr>
          <p:cNvPr id="20" name="Footer Placeholder 4"/>
          <p:cNvSpPr>
            <a:spLocks noGrp="1"/>
          </p:cNvSpPr>
          <p:nvPr>
            <p:ph type="ftr" sz="quarter" idx="11"/>
          </p:nvPr>
        </p:nvSpPr>
        <p:spPr>
          <a:xfrm>
            <a:off x="8761859" y="6422421"/>
            <a:ext cx="2590463" cy="236063"/>
          </a:xfrm>
        </p:spPr>
        <p:txBody>
          <a:bodyPr/>
          <a:lstStyle/>
          <a:p>
            <a:endParaRPr lang="sv-SE">
              <a:solidFill>
                <a:prstClr val="black">
                  <a:tint val="75000"/>
                </a:prstClr>
              </a:solidFill>
            </a:endParaRPr>
          </a:p>
        </p:txBody>
      </p:sp>
      <p:sp>
        <p:nvSpPr>
          <p:cNvPr id="22" name="StängKryss">
            <a:hlinkClick r:id="" action="ppaction://noaction"/>
          </p:cNvPr>
          <p:cNvSpPr/>
          <p:nvPr userDrawn="1"/>
        </p:nvSpPr>
        <p:spPr>
          <a:xfrm flipH="1">
            <a:off x="11284598" y="863800"/>
            <a:ext cx="324568" cy="361294"/>
          </a:xfrm>
          <a:prstGeom prst="mathMultiply">
            <a:avLst>
              <a:gd name="adj1" fmla="val 60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b="1" dirty="0">
              <a:solidFill>
                <a:prstClr val="white"/>
              </a:solidFill>
              <a:latin typeface="Arial" panose="020B0604020202020204" pitchFamily="34" charset="0"/>
            </a:endParaRPr>
          </a:p>
        </p:txBody>
      </p:sp>
    </p:spTree>
    <p:extLst>
      <p:ext uri="{BB962C8B-B14F-4D97-AF65-F5344CB8AC3E}">
        <p14:creationId xmlns:p14="http://schemas.microsoft.com/office/powerpoint/2010/main" val="3232649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07">
          <p15:clr>
            <a:srgbClr val="FBAE40"/>
          </p15:clr>
        </p15:guide>
        <p15:guide id="3" pos="4005">
          <p15:clr>
            <a:srgbClr val="FBAE40"/>
          </p15:clr>
        </p15:guide>
        <p15:guide id="4" pos="73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Grey">
    <p:spTree>
      <p:nvGrpSpPr>
        <p:cNvPr id="1" name=""/>
        <p:cNvGrpSpPr/>
        <p:nvPr/>
      </p:nvGrpSpPr>
      <p:grpSpPr>
        <a:xfrm>
          <a:off x="0" y="0"/>
          <a:ext cx="0" cy="0"/>
          <a:chOff x="0" y="0"/>
          <a:chExt cx="0" cy="0"/>
        </a:xfrm>
      </p:grpSpPr>
      <p:sp>
        <p:nvSpPr>
          <p:cNvPr id="16" name="Shape 16"/>
          <p:cNvSpPr/>
          <p:nvPr/>
        </p:nvSpPr>
        <p:spPr>
          <a:xfrm>
            <a:off x="69889" y="71703"/>
            <a:ext cx="12038036" cy="6716184"/>
          </a:xfrm>
          <a:prstGeom prst="rect">
            <a:avLst/>
          </a:prstGeom>
          <a:ln w="304800">
            <a:solidFill>
              <a:srgbClr val="FFFFFF"/>
            </a:solidFill>
            <a:miter lim="400000"/>
          </a:ln>
        </p:spPr>
        <p:txBody>
          <a:bodyPr lIns="0" tIns="0" rIns="0" bIns="0" anchor="ctr"/>
          <a:lstStyle/>
          <a:p>
            <a:pPr>
              <a:defRPr sz="3200">
                <a:solidFill>
                  <a:srgbClr val="FFFFFF"/>
                </a:solidFill>
                <a:latin typeface="Helvetica LT Std Light"/>
                <a:ea typeface="Helvetica LT Std Light"/>
                <a:cs typeface="Helvetica LT Std Light"/>
                <a:sym typeface="Helvetica LT Std Light"/>
              </a:defRPr>
            </a:pPr>
            <a:endParaRPr sz="3200" dirty="0">
              <a:solidFill>
                <a:srgbClr val="FFFFFF"/>
              </a:solidFill>
              <a:latin typeface="Arial" panose="020B0604020202020204" pitchFamily="34" charset="0"/>
              <a:ea typeface="Helvetica LT Std Light"/>
              <a:cs typeface="Arial" panose="020B0604020202020204" pitchFamily="34" charset="0"/>
              <a:sym typeface="Helvetica LT Std Light"/>
            </a:endParaRPr>
          </a:p>
        </p:txBody>
      </p:sp>
      <p:pic>
        <p:nvPicPr>
          <p:cNvPr id="17" name="image1.png"/>
          <p:cNvPicPr/>
          <p:nvPr/>
        </p:nvPicPr>
        <p:blipFill>
          <a:blip r:embed="rId2" cstate="email">
            <a:extLst>
              <a:ext uri="{28A0092B-C50C-407E-A947-70E740481C1C}">
                <a14:useLocalDpi xmlns:a14="http://schemas.microsoft.com/office/drawing/2010/main"/>
              </a:ext>
            </a:extLst>
          </a:blip>
          <a:stretch>
            <a:fillRect/>
          </a:stretch>
        </p:blipFill>
        <p:spPr>
          <a:xfrm>
            <a:off x="10625089" y="399384"/>
            <a:ext cx="1123982" cy="220981"/>
          </a:xfrm>
          <a:prstGeom prst="rect">
            <a:avLst/>
          </a:prstGeom>
          <a:ln w="12700">
            <a:miter lim="400000"/>
          </a:ln>
        </p:spPr>
      </p:pic>
      <p:sp>
        <p:nvSpPr>
          <p:cNvPr id="18" name="Shape 18"/>
          <p:cNvSpPr/>
          <p:nvPr/>
        </p:nvSpPr>
        <p:spPr>
          <a:xfrm>
            <a:off x="484902" y="622472"/>
            <a:ext cx="1768754" cy="43190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ctr" defTabSz="825500">
              <a:defRPr sz="5000">
                <a:latin typeface="Helvetica LT Std Light"/>
                <a:ea typeface="Helvetica LT Std Light"/>
                <a:cs typeface="Helvetica LT Std Light"/>
                <a:sym typeface="Helvetica LT Std Light"/>
              </a:defRPr>
            </a:lvl1pPr>
          </a:lstStyle>
          <a:p>
            <a:pPr>
              <a:defRPr sz="1800"/>
            </a:pPr>
            <a:r>
              <a:rPr sz="2500" dirty="0">
                <a:solidFill>
                  <a:prstClr val="black"/>
                </a:solidFill>
                <a:latin typeface="Arial" panose="020B0604020202020204" pitchFamily="34" charset="0"/>
                <a:cs typeface="Arial" panose="020B0604020202020204" pitchFamily="34" charset="0"/>
              </a:rPr>
              <a:t>FULL PAGE</a:t>
            </a:r>
          </a:p>
        </p:txBody>
      </p:sp>
      <p:sp>
        <p:nvSpPr>
          <p:cNvPr id="19" name="Shape 19"/>
          <p:cNvSpPr/>
          <p:nvPr/>
        </p:nvSpPr>
        <p:spPr>
          <a:xfrm>
            <a:off x="24" y="0"/>
            <a:ext cx="12190413" cy="6859588"/>
          </a:xfrm>
          <a:prstGeom prst="rect">
            <a:avLst/>
          </a:prstGeom>
          <a:solidFill>
            <a:srgbClr val="FFFFFF"/>
          </a:solidFill>
          <a:ln w="12700">
            <a:miter lim="400000"/>
          </a:ln>
        </p:spPr>
        <p:txBody>
          <a:bodyPr lIns="0" tIns="0" rIns="0" bIns="0" anchor="ctr"/>
          <a:lstStyle/>
          <a:p>
            <a:pPr algn="ctr" defTabSz="412750">
              <a:defRPr sz="3200">
                <a:solidFill>
                  <a:srgbClr val="FFFFFF"/>
                </a:solidFill>
                <a:latin typeface="Helvetica LT Std Light"/>
                <a:ea typeface="Helvetica LT Std Light"/>
                <a:cs typeface="Helvetica LT Std Light"/>
                <a:sym typeface="Helvetica LT Std Light"/>
              </a:defRPr>
            </a:pPr>
            <a:endParaRPr sz="3200" dirty="0">
              <a:solidFill>
                <a:srgbClr val="FFFFFF"/>
              </a:solidFill>
              <a:latin typeface="Arial" panose="020B0604020202020204" pitchFamily="34" charset="0"/>
              <a:ea typeface="Helvetica LT Std Light"/>
              <a:cs typeface="Arial" panose="020B0604020202020204" pitchFamily="34" charset="0"/>
              <a:sym typeface="Helvetica LT Std Light"/>
            </a:endParaRPr>
          </a:p>
        </p:txBody>
      </p:sp>
      <p:pic>
        <p:nvPicPr>
          <p:cNvPr id="8" name="Picture 8">
            <a:extLst>
              <a:ext uri="{FF2B5EF4-FFF2-40B4-BE49-F238E27FC236}">
                <a16:creationId xmlns:a16="http://schemas.microsoft.com/office/drawing/2014/main" id="{72BAEBDB-E6BB-D743-BEBE-394612DA0B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23976456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page">
    <p:spTree>
      <p:nvGrpSpPr>
        <p:cNvPr id="1" name=""/>
        <p:cNvGrpSpPr/>
        <p:nvPr/>
      </p:nvGrpSpPr>
      <p:grpSpPr>
        <a:xfrm>
          <a:off x="0" y="0"/>
          <a:ext cx="0" cy="0"/>
          <a:chOff x="0" y="0"/>
          <a:chExt cx="0" cy="0"/>
        </a:xfrm>
      </p:grpSpPr>
      <p:sp>
        <p:nvSpPr>
          <p:cNvPr id="17" name="Picture Placeholder 9"/>
          <p:cNvSpPr>
            <a:spLocks noGrp="1"/>
          </p:cNvSpPr>
          <p:nvPr>
            <p:ph type="pic" sz="quarter" idx="10"/>
          </p:nvPr>
        </p:nvSpPr>
        <p:spPr>
          <a:xfrm>
            <a:off x="23" y="0"/>
            <a:ext cx="12190413" cy="6859588"/>
          </a:xfrm>
          <a:prstGeom prst="rect">
            <a:avLst/>
          </a:prstGeom>
        </p:spPr>
        <p:txBody>
          <a:bodyPr/>
          <a:lstStyle>
            <a:lvl1pPr>
              <a:defRPr>
                <a:latin typeface="Arial" panose="020B0604020202020204" pitchFamily="34" charset="0"/>
              </a:defRPr>
            </a:lvl1pPr>
          </a:lstStyle>
          <a:p>
            <a:endParaRPr lang="en-GB" dirty="0"/>
          </a:p>
        </p:txBody>
      </p:sp>
      <p:sp>
        <p:nvSpPr>
          <p:cNvPr id="11" name="Title Placeholder 1"/>
          <p:cNvSpPr>
            <a:spLocks noGrp="1"/>
          </p:cNvSpPr>
          <p:nvPr>
            <p:ph type="title" hasCustomPrompt="1"/>
          </p:nvPr>
        </p:nvSpPr>
        <p:spPr>
          <a:xfrm>
            <a:off x="328570" y="404498"/>
            <a:ext cx="10514231" cy="892899"/>
          </a:xfrm>
          <a:prstGeom prst="rect">
            <a:avLst/>
          </a:prstGeom>
        </p:spPr>
        <p:txBody>
          <a:bodyPr vert="horz" lIns="91440" tIns="45720" rIns="91440" bIns="45720" rtlCol="0" anchor="b">
            <a:normAutofit/>
          </a:bodyPr>
          <a:lstStyle>
            <a:lvl1pPr>
              <a:defRPr>
                <a:solidFill>
                  <a:schemeClr val="bg1"/>
                </a:solidFill>
                <a:latin typeface="Arial" panose="020B0604020202020204" pitchFamily="34" charset="0"/>
              </a:defRPr>
            </a:lvl1pPr>
          </a:lstStyle>
          <a:p>
            <a:r>
              <a:rPr lang="en-US" dirty="0"/>
              <a:t>Click to edit Master title style “ ASKO Academy”</a:t>
            </a:r>
            <a:endParaRPr lang="sv-SE" dirty="0"/>
          </a:p>
        </p:txBody>
      </p:sp>
      <p:sp>
        <p:nvSpPr>
          <p:cNvPr id="12" name="Subtitle"/>
          <p:cNvSpPr>
            <a:spLocks noGrp="1"/>
          </p:cNvSpPr>
          <p:nvPr>
            <p:ph type="body" sz="quarter" idx="14" hasCustomPrompt="1"/>
          </p:nvPr>
        </p:nvSpPr>
        <p:spPr>
          <a:xfrm>
            <a:off x="328570" y="1297398"/>
            <a:ext cx="5657897" cy="671668"/>
          </a:xfrm>
          <a:prstGeom prst="rect">
            <a:avLst/>
          </a:prstGeom>
        </p:spPr>
        <p:txBody>
          <a:bodyPr>
            <a:normAutofit/>
          </a:bodyPr>
          <a:lstStyle>
            <a:lvl1pPr marL="0" indent="0">
              <a:buNone/>
              <a:defRPr sz="2400" baseline="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err="1"/>
              <a:t>Click</a:t>
            </a:r>
            <a:r>
              <a:rPr lang="sv-SE" dirty="0"/>
              <a:t> to </a:t>
            </a:r>
            <a:r>
              <a:rPr lang="sv-SE" dirty="0" err="1"/>
              <a:t>edit</a:t>
            </a:r>
            <a:r>
              <a:rPr lang="sv-SE" dirty="0"/>
              <a:t>: </a:t>
            </a:r>
            <a:r>
              <a:rPr lang="sv-SE" dirty="0" err="1"/>
              <a:t>Name</a:t>
            </a:r>
            <a:r>
              <a:rPr lang="sv-SE" dirty="0"/>
              <a:t> </a:t>
            </a:r>
            <a:r>
              <a:rPr lang="sv-SE" dirty="0" err="1"/>
              <a:t>of</a:t>
            </a:r>
            <a:r>
              <a:rPr lang="sv-SE" dirty="0"/>
              <a:t> presentation ” Pro </a:t>
            </a:r>
            <a:r>
              <a:rPr lang="sv-SE" dirty="0" err="1"/>
              <a:t>Home</a:t>
            </a:r>
            <a:r>
              <a:rPr lang="sv-SE" dirty="0"/>
              <a:t> xxx”</a:t>
            </a:r>
            <a:endParaRPr lang="en-GB" dirty="0"/>
          </a:p>
        </p:txBody>
      </p:sp>
    </p:spTree>
    <p:extLst>
      <p:ext uri="{BB962C8B-B14F-4D97-AF65-F5344CB8AC3E}">
        <p14:creationId xmlns:p14="http://schemas.microsoft.com/office/powerpoint/2010/main" val="3950200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5.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12.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6.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9.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52871" y="6422400"/>
            <a:ext cx="965074" cy="247180"/>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fld id="{73AE6D13-8850-46BD-A2F1-E13466CA0EAA}" type="datetimeFigureOut">
              <a:rPr lang="sv-SE" smtClean="0">
                <a:solidFill>
                  <a:prstClr val="black">
                    <a:tint val="75000"/>
                  </a:prstClr>
                </a:solidFill>
              </a:rPr>
              <a:pPr defTabSz="1365437"/>
              <a:t>2024-08-21</a:t>
            </a:fld>
            <a:endParaRPr lang="sv-SE" dirty="0">
              <a:solidFill>
                <a:prstClr val="black">
                  <a:tint val="75000"/>
                </a:prstClr>
              </a:solidFill>
            </a:endParaRPr>
          </a:p>
        </p:txBody>
      </p:sp>
      <p:sp>
        <p:nvSpPr>
          <p:cNvPr id="5" name="Footer Placeholder 4"/>
          <p:cNvSpPr>
            <a:spLocks noGrp="1"/>
          </p:cNvSpPr>
          <p:nvPr>
            <p:ph type="ftr" sz="quarter" idx="3"/>
          </p:nvPr>
        </p:nvSpPr>
        <p:spPr>
          <a:xfrm>
            <a:off x="8761859" y="6422422"/>
            <a:ext cx="2590463" cy="236063"/>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endParaRPr lang="sv-SE" dirty="0">
              <a:solidFill>
                <a:prstClr val="black">
                  <a:tint val="75000"/>
                </a:prstClr>
              </a:solidFill>
            </a:endParaRPr>
          </a:p>
        </p:txBody>
      </p:sp>
      <p:pic>
        <p:nvPicPr>
          <p:cNvPr id="6" name="Picture 8">
            <a:extLst>
              <a:ext uri="{FF2B5EF4-FFF2-40B4-BE49-F238E27FC236}">
                <a16:creationId xmlns:a16="http://schemas.microsoft.com/office/drawing/2014/main" id="{4CFC4B96-305A-C84A-A76F-DA0F6D1915B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2635746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909" r:id="rId3"/>
  </p:sldLayoutIdLst>
  <p:txStyles>
    <p:titleStyle>
      <a:lvl1pPr algn="l" defTabSz="1365437" rtl="0" eaLnBrk="1" latinLnBrk="0" hangingPunct="1">
        <a:lnSpc>
          <a:spcPct val="90000"/>
        </a:lnSpc>
        <a:spcBef>
          <a:spcPct val="0"/>
        </a:spcBef>
        <a:buNone/>
        <a:defRPr sz="6700" kern="1200">
          <a:solidFill>
            <a:schemeClr val="tx1"/>
          </a:solidFill>
          <a:latin typeface="Helvetica LT Std Light" panose="020B0403020202020204" pitchFamily="34" charset="0"/>
          <a:ea typeface="+mj-ea"/>
          <a:cs typeface="+mj-cs"/>
        </a:defRPr>
      </a:lvl1pPr>
    </p:titleStyle>
    <p:bodyStyle>
      <a:lvl1pPr marL="426699" indent="-426699" algn="l" defTabSz="1365437" rtl="0" eaLnBrk="1" latinLnBrk="0" hangingPunct="1">
        <a:lnSpc>
          <a:spcPct val="90000"/>
        </a:lnSpc>
        <a:spcBef>
          <a:spcPts val="1493"/>
        </a:spcBef>
        <a:buSzPct val="150000"/>
        <a:buFont typeface="Arial" panose="020B0604020202020204" pitchFamily="34" charset="0"/>
        <a:buChar char="•"/>
        <a:defRPr sz="2100" kern="1200">
          <a:solidFill>
            <a:schemeClr val="tx1"/>
          </a:solidFill>
          <a:latin typeface="Helvetica LT Std Light" panose="020B0403020202020204" pitchFamily="34" charset="0"/>
          <a:ea typeface="+mn-ea"/>
          <a:cs typeface="+mn-cs"/>
        </a:defRPr>
      </a:lvl1pPr>
      <a:lvl2pPr marL="938737" indent="-256019" algn="l" defTabSz="1365437" rtl="0" eaLnBrk="1" latinLnBrk="0" hangingPunct="1">
        <a:lnSpc>
          <a:spcPct val="90000"/>
        </a:lnSpc>
        <a:spcBef>
          <a:spcPts val="747"/>
        </a:spcBef>
        <a:buSzPct val="150000"/>
        <a:buFont typeface="Arial" panose="020B0604020202020204" pitchFamily="34" charset="0"/>
        <a:buChar char="•"/>
        <a:defRPr sz="1700" kern="1200">
          <a:solidFill>
            <a:schemeClr val="tx1"/>
          </a:solidFill>
          <a:latin typeface="Helvetica LT Std Light" panose="020B0403020202020204" pitchFamily="34" charset="0"/>
          <a:ea typeface="+mn-ea"/>
          <a:cs typeface="+mn-cs"/>
        </a:defRPr>
      </a:lvl2pPr>
      <a:lvl3pPr marL="1706795" indent="-341358" algn="l" defTabSz="1365437" rtl="0" eaLnBrk="1" latinLnBrk="0" hangingPunct="1">
        <a:lnSpc>
          <a:spcPct val="90000"/>
        </a:lnSpc>
        <a:spcBef>
          <a:spcPts val="747"/>
        </a:spcBef>
        <a:buFont typeface="Arial" panose="020B0604020202020204" pitchFamily="34" charset="0"/>
        <a:buChar char="•"/>
        <a:defRPr sz="3100" kern="1200">
          <a:solidFill>
            <a:schemeClr val="tx1"/>
          </a:solidFill>
          <a:latin typeface="+mn-lt"/>
          <a:ea typeface="+mn-ea"/>
          <a:cs typeface="+mn-cs"/>
        </a:defRPr>
      </a:lvl3pPr>
      <a:lvl4pPr marL="238951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4pPr>
      <a:lvl5pPr marL="3072230"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5pPr>
      <a:lvl6pPr marL="3754947"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6pPr>
      <a:lvl7pPr marL="4437666"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7pPr>
      <a:lvl8pPr marL="5120384"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8pPr>
      <a:lvl9pPr marL="580310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65437" rtl="0" eaLnBrk="1" latinLnBrk="0" hangingPunct="1">
        <a:defRPr sz="2700" kern="1200">
          <a:solidFill>
            <a:schemeClr val="tx1"/>
          </a:solidFill>
          <a:latin typeface="+mn-lt"/>
          <a:ea typeface="+mn-ea"/>
          <a:cs typeface="+mn-cs"/>
        </a:defRPr>
      </a:lvl1pPr>
      <a:lvl2pPr marL="682718" algn="l" defTabSz="1365437" rtl="0" eaLnBrk="1" latinLnBrk="0" hangingPunct="1">
        <a:defRPr sz="2700" kern="1200">
          <a:solidFill>
            <a:schemeClr val="tx1"/>
          </a:solidFill>
          <a:latin typeface="+mn-lt"/>
          <a:ea typeface="+mn-ea"/>
          <a:cs typeface="+mn-cs"/>
        </a:defRPr>
      </a:lvl2pPr>
      <a:lvl3pPr marL="1365437" algn="l" defTabSz="1365437" rtl="0" eaLnBrk="1" latinLnBrk="0" hangingPunct="1">
        <a:defRPr sz="2700" kern="1200">
          <a:solidFill>
            <a:schemeClr val="tx1"/>
          </a:solidFill>
          <a:latin typeface="+mn-lt"/>
          <a:ea typeface="+mn-ea"/>
          <a:cs typeface="+mn-cs"/>
        </a:defRPr>
      </a:lvl3pPr>
      <a:lvl4pPr marL="2048153" algn="l" defTabSz="1365437" rtl="0" eaLnBrk="1" latinLnBrk="0" hangingPunct="1">
        <a:defRPr sz="2700" kern="1200">
          <a:solidFill>
            <a:schemeClr val="tx1"/>
          </a:solidFill>
          <a:latin typeface="+mn-lt"/>
          <a:ea typeface="+mn-ea"/>
          <a:cs typeface="+mn-cs"/>
        </a:defRPr>
      </a:lvl4pPr>
      <a:lvl5pPr marL="2730872" algn="l" defTabSz="1365437" rtl="0" eaLnBrk="1" latinLnBrk="0" hangingPunct="1">
        <a:defRPr sz="2700" kern="1200">
          <a:solidFill>
            <a:schemeClr val="tx1"/>
          </a:solidFill>
          <a:latin typeface="+mn-lt"/>
          <a:ea typeface="+mn-ea"/>
          <a:cs typeface="+mn-cs"/>
        </a:defRPr>
      </a:lvl5pPr>
      <a:lvl6pPr marL="3413589" algn="l" defTabSz="1365437" rtl="0" eaLnBrk="1" latinLnBrk="0" hangingPunct="1">
        <a:defRPr sz="2700" kern="1200">
          <a:solidFill>
            <a:schemeClr val="tx1"/>
          </a:solidFill>
          <a:latin typeface="+mn-lt"/>
          <a:ea typeface="+mn-ea"/>
          <a:cs typeface="+mn-cs"/>
        </a:defRPr>
      </a:lvl6pPr>
      <a:lvl7pPr marL="4096308" algn="l" defTabSz="1365437" rtl="0" eaLnBrk="1" latinLnBrk="0" hangingPunct="1">
        <a:defRPr sz="2700" kern="1200">
          <a:solidFill>
            <a:schemeClr val="tx1"/>
          </a:solidFill>
          <a:latin typeface="+mn-lt"/>
          <a:ea typeface="+mn-ea"/>
          <a:cs typeface="+mn-cs"/>
        </a:defRPr>
      </a:lvl7pPr>
      <a:lvl8pPr marL="4779025" algn="l" defTabSz="1365437" rtl="0" eaLnBrk="1" latinLnBrk="0" hangingPunct="1">
        <a:defRPr sz="2700" kern="1200">
          <a:solidFill>
            <a:schemeClr val="tx1"/>
          </a:solidFill>
          <a:latin typeface="+mn-lt"/>
          <a:ea typeface="+mn-ea"/>
          <a:cs typeface="+mn-cs"/>
        </a:defRPr>
      </a:lvl8pPr>
      <a:lvl9pPr marL="5461743" algn="l" defTabSz="1365437" rtl="0" eaLnBrk="1" latinLnBrk="0" hangingPunct="1">
        <a:defRPr sz="2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52871" y="6422400"/>
            <a:ext cx="965074" cy="247180"/>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fld id="{73AE6D13-8850-46BD-A2F1-E13466CA0EAA}" type="datetimeFigureOut">
              <a:rPr lang="sv-SE" smtClean="0">
                <a:solidFill>
                  <a:prstClr val="black">
                    <a:tint val="75000"/>
                  </a:prstClr>
                </a:solidFill>
              </a:rPr>
              <a:pPr defTabSz="1365437"/>
              <a:t>2024-08-21</a:t>
            </a:fld>
            <a:endParaRPr lang="sv-SE" dirty="0">
              <a:solidFill>
                <a:prstClr val="black">
                  <a:tint val="75000"/>
                </a:prstClr>
              </a:solidFill>
            </a:endParaRPr>
          </a:p>
        </p:txBody>
      </p:sp>
      <p:sp>
        <p:nvSpPr>
          <p:cNvPr id="5" name="Footer Placeholder 4"/>
          <p:cNvSpPr>
            <a:spLocks noGrp="1"/>
          </p:cNvSpPr>
          <p:nvPr>
            <p:ph type="ftr" sz="quarter" idx="3"/>
          </p:nvPr>
        </p:nvSpPr>
        <p:spPr>
          <a:xfrm>
            <a:off x="8761859" y="6422422"/>
            <a:ext cx="2590463" cy="236063"/>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endParaRPr lang="sv-SE" dirty="0">
              <a:solidFill>
                <a:prstClr val="black">
                  <a:tint val="75000"/>
                </a:prstClr>
              </a:solidFill>
            </a:endParaRPr>
          </a:p>
        </p:txBody>
      </p:sp>
      <p:pic>
        <p:nvPicPr>
          <p:cNvPr id="6" name="Picture 8">
            <a:extLst>
              <a:ext uri="{FF2B5EF4-FFF2-40B4-BE49-F238E27FC236}">
                <a16:creationId xmlns:a16="http://schemas.microsoft.com/office/drawing/2014/main" id="{0DAA6964-277D-6E4A-9717-752A648CD42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153625020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Lst>
  <p:txStyles>
    <p:titleStyle>
      <a:lvl1pPr algn="l" defTabSz="1365437" rtl="0" eaLnBrk="1" latinLnBrk="0" hangingPunct="1">
        <a:lnSpc>
          <a:spcPct val="90000"/>
        </a:lnSpc>
        <a:spcBef>
          <a:spcPct val="0"/>
        </a:spcBef>
        <a:buNone/>
        <a:defRPr sz="6700" kern="1200">
          <a:solidFill>
            <a:schemeClr val="tx1"/>
          </a:solidFill>
          <a:latin typeface="Helvetica LT Std Light" panose="020B0403020202020204" pitchFamily="34" charset="0"/>
          <a:ea typeface="+mj-ea"/>
          <a:cs typeface="+mj-cs"/>
        </a:defRPr>
      </a:lvl1pPr>
    </p:titleStyle>
    <p:bodyStyle>
      <a:lvl1pPr marL="426699" indent="-426699" algn="l" defTabSz="1365437" rtl="0" eaLnBrk="1" latinLnBrk="0" hangingPunct="1">
        <a:lnSpc>
          <a:spcPct val="90000"/>
        </a:lnSpc>
        <a:spcBef>
          <a:spcPts val="1493"/>
        </a:spcBef>
        <a:buSzPct val="150000"/>
        <a:buFont typeface="Arial" panose="020B0604020202020204" pitchFamily="34" charset="0"/>
        <a:buChar char="•"/>
        <a:defRPr sz="2100" kern="1200">
          <a:solidFill>
            <a:schemeClr val="tx1"/>
          </a:solidFill>
          <a:latin typeface="Helvetica LT Std Light" panose="020B0403020202020204" pitchFamily="34" charset="0"/>
          <a:ea typeface="+mn-ea"/>
          <a:cs typeface="+mn-cs"/>
        </a:defRPr>
      </a:lvl1pPr>
      <a:lvl2pPr marL="938737" indent="-256019" algn="l" defTabSz="1365437" rtl="0" eaLnBrk="1" latinLnBrk="0" hangingPunct="1">
        <a:lnSpc>
          <a:spcPct val="90000"/>
        </a:lnSpc>
        <a:spcBef>
          <a:spcPts val="747"/>
        </a:spcBef>
        <a:buSzPct val="150000"/>
        <a:buFont typeface="Arial" panose="020B0604020202020204" pitchFamily="34" charset="0"/>
        <a:buChar char="•"/>
        <a:defRPr sz="1700" kern="1200">
          <a:solidFill>
            <a:schemeClr val="tx1"/>
          </a:solidFill>
          <a:latin typeface="Helvetica LT Std Light" panose="020B0403020202020204" pitchFamily="34" charset="0"/>
          <a:ea typeface="+mn-ea"/>
          <a:cs typeface="+mn-cs"/>
        </a:defRPr>
      </a:lvl2pPr>
      <a:lvl3pPr marL="1706795" indent="-341358" algn="l" defTabSz="1365437" rtl="0" eaLnBrk="1" latinLnBrk="0" hangingPunct="1">
        <a:lnSpc>
          <a:spcPct val="90000"/>
        </a:lnSpc>
        <a:spcBef>
          <a:spcPts val="747"/>
        </a:spcBef>
        <a:buFont typeface="Arial" panose="020B0604020202020204" pitchFamily="34" charset="0"/>
        <a:buChar char="•"/>
        <a:defRPr sz="3100" kern="1200">
          <a:solidFill>
            <a:schemeClr val="tx1"/>
          </a:solidFill>
          <a:latin typeface="+mn-lt"/>
          <a:ea typeface="+mn-ea"/>
          <a:cs typeface="+mn-cs"/>
        </a:defRPr>
      </a:lvl3pPr>
      <a:lvl4pPr marL="238951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4pPr>
      <a:lvl5pPr marL="3072230"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5pPr>
      <a:lvl6pPr marL="3754947"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6pPr>
      <a:lvl7pPr marL="4437666"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7pPr>
      <a:lvl8pPr marL="5120384"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8pPr>
      <a:lvl9pPr marL="580310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65437" rtl="0" eaLnBrk="1" latinLnBrk="0" hangingPunct="1">
        <a:defRPr sz="2700" kern="1200">
          <a:solidFill>
            <a:schemeClr val="tx1"/>
          </a:solidFill>
          <a:latin typeface="+mn-lt"/>
          <a:ea typeface="+mn-ea"/>
          <a:cs typeface="+mn-cs"/>
        </a:defRPr>
      </a:lvl1pPr>
      <a:lvl2pPr marL="682718" algn="l" defTabSz="1365437" rtl="0" eaLnBrk="1" latinLnBrk="0" hangingPunct="1">
        <a:defRPr sz="2700" kern="1200">
          <a:solidFill>
            <a:schemeClr val="tx1"/>
          </a:solidFill>
          <a:latin typeface="+mn-lt"/>
          <a:ea typeface="+mn-ea"/>
          <a:cs typeface="+mn-cs"/>
        </a:defRPr>
      </a:lvl2pPr>
      <a:lvl3pPr marL="1365437" algn="l" defTabSz="1365437" rtl="0" eaLnBrk="1" latinLnBrk="0" hangingPunct="1">
        <a:defRPr sz="2700" kern="1200">
          <a:solidFill>
            <a:schemeClr val="tx1"/>
          </a:solidFill>
          <a:latin typeface="+mn-lt"/>
          <a:ea typeface="+mn-ea"/>
          <a:cs typeface="+mn-cs"/>
        </a:defRPr>
      </a:lvl3pPr>
      <a:lvl4pPr marL="2048153" algn="l" defTabSz="1365437" rtl="0" eaLnBrk="1" latinLnBrk="0" hangingPunct="1">
        <a:defRPr sz="2700" kern="1200">
          <a:solidFill>
            <a:schemeClr val="tx1"/>
          </a:solidFill>
          <a:latin typeface="+mn-lt"/>
          <a:ea typeface="+mn-ea"/>
          <a:cs typeface="+mn-cs"/>
        </a:defRPr>
      </a:lvl4pPr>
      <a:lvl5pPr marL="2730872" algn="l" defTabSz="1365437" rtl="0" eaLnBrk="1" latinLnBrk="0" hangingPunct="1">
        <a:defRPr sz="2700" kern="1200">
          <a:solidFill>
            <a:schemeClr val="tx1"/>
          </a:solidFill>
          <a:latin typeface="+mn-lt"/>
          <a:ea typeface="+mn-ea"/>
          <a:cs typeface="+mn-cs"/>
        </a:defRPr>
      </a:lvl5pPr>
      <a:lvl6pPr marL="3413589" algn="l" defTabSz="1365437" rtl="0" eaLnBrk="1" latinLnBrk="0" hangingPunct="1">
        <a:defRPr sz="2700" kern="1200">
          <a:solidFill>
            <a:schemeClr val="tx1"/>
          </a:solidFill>
          <a:latin typeface="+mn-lt"/>
          <a:ea typeface="+mn-ea"/>
          <a:cs typeface="+mn-cs"/>
        </a:defRPr>
      </a:lvl6pPr>
      <a:lvl7pPr marL="4096308" algn="l" defTabSz="1365437" rtl="0" eaLnBrk="1" latinLnBrk="0" hangingPunct="1">
        <a:defRPr sz="2700" kern="1200">
          <a:solidFill>
            <a:schemeClr val="tx1"/>
          </a:solidFill>
          <a:latin typeface="+mn-lt"/>
          <a:ea typeface="+mn-ea"/>
          <a:cs typeface="+mn-cs"/>
        </a:defRPr>
      </a:lvl7pPr>
      <a:lvl8pPr marL="4779025" algn="l" defTabSz="1365437" rtl="0" eaLnBrk="1" latinLnBrk="0" hangingPunct="1">
        <a:defRPr sz="2700" kern="1200">
          <a:solidFill>
            <a:schemeClr val="tx1"/>
          </a:solidFill>
          <a:latin typeface="+mn-lt"/>
          <a:ea typeface="+mn-ea"/>
          <a:cs typeface="+mn-cs"/>
        </a:defRPr>
      </a:lvl8pPr>
      <a:lvl9pPr marL="5461743" algn="l" defTabSz="1365437" rtl="0" eaLnBrk="1" latinLnBrk="0" hangingPunct="1">
        <a:defRPr sz="2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52871" y="6422400"/>
            <a:ext cx="965074" cy="247180"/>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defRPr/>
            </a:pPr>
            <a:fld id="{73AE6D13-8850-46BD-A2F1-E13466CA0EAA}" type="datetimeFigureOut">
              <a:rPr lang="sv-SE" smtClean="0">
                <a:solidFill>
                  <a:prstClr val="black">
                    <a:tint val="75000"/>
                  </a:prstClr>
                </a:solidFill>
              </a:rPr>
              <a:pPr defTabSz="1365437">
                <a:defRPr/>
              </a:pPr>
              <a:t>2024-08-21</a:t>
            </a:fld>
            <a:endParaRPr lang="sv-SE" dirty="0">
              <a:solidFill>
                <a:prstClr val="black">
                  <a:tint val="75000"/>
                </a:prstClr>
              </a:solidFill>
            </a:endParaRPr>
          </a:p>
        </p:txBody>
      </p:sp>
      <p:sp>
        <p:nvSpPr>
          <p:cNvPr id="5" name="Footer Placeholder 4"/>
          <p:cNvSpPr>
            <a:spLocks noGrp="1"/>
          </p:cNvSpPr>
          <p:nvPr>
            <p:ph type="ftr" sz="quarter" idx="3"/>
          </p:nvPr>
        </p:nvSpPr>
        <p:spPr>
          <a:xfrm>
            <a:off x="8761859" y="6422422"/>
            <a:ext cx="2590463" cy="236063"/>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defRPr/>
            </a:pPr>
            <a:endParaRPr lang="sv-SE" dirty="0">
              <a:solidFill>
                <a:prstClr val="black">
                  <a:tint val="75000"/>
                </a:prstClr>
              </a:solidFill>
            </a:endParaRPr>
          </a:p>
        </p:txBody>
      </p:sp>
      <p:pic>
        <p:nvPicPr>
          <p:cNvPr id="6" name="Picture 8">
            <a:extLst>
              <a:ext uri="{FF2B5EF4-FFF2-40B4-BE49-F238E27FC236}">
                <a16:creationId xmlns:a16="http://schemas.microsoft.com/office/drawing/2014/main" id="{F86E3894-C2AE-FD48-AC1F-9097F985AB3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209147417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5" r:id="rId4"/>
    <p:sldLayoutId id="2147483867" r:id="rId5"/>
    <p:sldLayoutId id="2147483868" r:id="rId6"/>
    <p:sldLayoutId id="2147483869" r:id="rId7"/>
  </p:sldLayoutIdLst>
  <p:txStyles>
    <p:titleStyle>
      <a:lvl1pPr algn="l" defTabSz="1365437" rtl="0" eaLnBrk="1" latinLnBrk="0" hangingPunct="1">
        <a:lnSpc>
          <a:spcPct val="90000"/>
        </a:lnSpc>
        <a:spcBef>
          <a:spcPct val="0"/>
        </a:spcBef>
        <a:buNone/>
        <a:defRPr sz="6700" kern="1200">
          <a:solidFill>
            <a:schemeClr val="tx1"/>
          </a:solidFill>
          <a:latin typeface="Helvetica LT Std Light" panose="020B0403020202020204" pitchFamily="34" charset="0"/>
          <a:ea typeface="+mj-ea"/>
          <a:cs typeface="+mj-cs"/>
        </a:defRPr>
      </a:lvl1pPr>
    </p:titleStyle>
    <p:bodyStyle>
      <a:lvl1pPr marL="426699" indent="-426699" algn="l" defTabSz="1365437" rtl="0" eaLnBrk="1" latinLnBrk="0" hangingPunct="1">
        <a:lnSpc>
          <a:spcPct val="90000"/>
        </a:lnSpc>
        <a:spcBef>
          <a:spcPts val="1493"/>
        </a:spcBef>
        <a:buSzPct val="150000"/>
        <a:buFont typeface="Arial" panose="020B0604020202020204" pitchFamily="34" charset="0"/>
        <a:buChar char="•"/>
        <a:defRPr sz="2100" kern="1200">
          <a:solidFill>
            <a:schemeClr val="tx1"/>
          </a:solidFill>
          <a:latin typeface="Helvetica LT Std Light" panose="020B0403020202020204" pitchFamily="34" charset="0"/>
          <a:ea typeface="+mn-ea"/>
          <a:cs typeface="+mn-cs"/>
        </a:defRPr>
      </a:lvl1pPr>
      <a:lvl2pPr marL="938737" indent="-256019" algn="l" defTabSz="1365437" rtl="0" eaLnBrk="1" latinLnBrk="0" hangingPunct="1">
        <a:lnSpc>
          <a:spcPct val="90000"/>
        </a:lnSpc>
        <a:spcBef>
          <a:spcPts val="747"/>
        </a:spcBef>
        <a:buSzPct val="150000"/>
        <a:buFont typeface="Arial" panose="020B0604020202020204" pitchFamily="34" charset="0"/>
        <a:buChar char="•"/>
        <a:defRPr sz="1700" kern="1200">
          <a:solidFill>
            <a:schemeClr val="tx1"/>
          </a:solidFill>
          <a:latin typeface="Helvetica LT Std Light" panose="020B0403020202020204" pitchFamily="34" charset="0"/>
          <a:ea typeface="+mn-ea"/>
          <a:cs typeface="+mn-cs"/>
        </a:defRPr>
      </a:lvl2pPr>
      <a:lvl3pPr marL="1706795" indent="-341358" algn="l" defTabSz="1365437" rtl="0" eaLnBrk="1" latinLnBrk="0" hangingPunct="1">
        <a:lnSpc>
          <a:spcPct val="90000"/>
        </a:lnSpc>
        <a:spcBef>
          <a:spcPts val="747"/>
        </a:spcBef>
        <a:buFont typeface="Arial" panose="020B0604020202020204" pitchFamily="34" charset="0"/>
        <a:buChar char="•"/>
        <a:defRPr sz="3100" kern="1200">
          <a:solidFill>
            <a:schemeClr val="tx1"/>
          </a:solidFill>
          <a:latin typeface="+mn-lt"/>
          <a:ea typeface="+mn-ea"/>
          <a:cs typeface="+mn-cs"/>
        </a:defRPr>
      </a:lvl3pPr>
      <a:lvl4pPr marL="238951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4pPr>
      <a:lvl5pPr marL="3072230"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5pPr>
      <a:lvl6pPr marL="3754947"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6pPr>
      <a:lvl7pPr marL="4437666"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7pPr>
      <a:lvl8pPr marL="5120384"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8pPr>
      <a:lvl9pPr marL="580310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65437" rtl="0" eaLnBrk="1" latinLnBrk="0" hangingPunct="1">
        <a:defRPr sz="2700" kern="1200">
          <a:solidFill>
            <a:schemeClr val="tx1"/>
          </a:solidFill>
          <a:latin typeface="+mn-lt"/>
          <a:ea typeface="+mn-ea"/>
          <a:cs typeface="+mn-cs"/>
        </a:defRPr>
      </a:lvl1pPr>
      <a:lvl2pPr marL="682718" algn="l" defTabSz="1365437" rtl="0" eaLnBrk="1" latinLnBrk="0" hangingPunct="1">
        <a:defRPr sz="2700" kern="1200">
          <a:solidFill>
            <a:schemeClr val="tx1"/>
          </a:solidFill>
          <a:latin typeface="+mn-lt"/>
          <a:ea typeface="+mn-ea"/>
          <a:cs typeface="+mn-cs"/>
        </a:defRPr>
      </a:lvl2pPr>
      <a:lvl3pPr marL="1365437" algn="l" defTabSz="1365437" rtl="0" eaLnBrk="1" latinLnBrk="0" hangingPunct="1">
        <a:defRPr sz="2700" kern="1200">
          <a:solidFill>
            <a:schemeClr val="tx1"/>
          </a:solidFill>
          <a:latin typeface="+mn-lt"/>
          <a:ea typeface="+mn-ea"/>
          <a:cs typeface="+mn-cs"/>
        </a:defRPr>
      </a:lvl3pPr>
      <a:lvl4pPr marL="2048153" algn="l" defTabSz="1365437" rtl="0" eaLnBrk="1" latinLnBrk="0" hangingPunct="1">
        <a:defRPr sz="2700" kern="1200">
          <a:solidFill>
            <a:schemeClr val="tx1"/>
          </a:solidFill>
          <a:latin typeface="+mn-lt"/>
          <a:ea typeface="+mn-ea"/>
          <a:cs typeface="+mn-cs"/>
        </a:defRPr>
      </a:lvl4pPr>
      <a:lvl5pPr marL="2730872" algn="l" defTabSz="1365437" rtl="0" eaLnBrk="1" latinLnBrk="0" hangingPunct="1">
        <a:defRPr sz="2700" kern="1200">
          <a:solidFill>
            <a:schemeClr val="tx1"/>
          </a:solidFill>
          <a:latin typeface="+mn-lt"/>
          <a:ea typeface="+mn-ea"/>
          <a:cs typeface="+mn-cs"/>
        </a:defRPr>
      </a:lvl5pPr>
      <a:lvl6pPr marL="3413589" algn="l" defTabSz="1365437" rtl="0" eaLnBrk="1" latinLnBrk="0" hangingPunct="1">
        <a:defRPr sz="2700" kern="1200">
          <a:solidFill>
            <a:schemeClr val="tx1"/>
          </a:solidFill>
          <a:latin typeface="+mn-lt"/>
          <a:ea typeface="+mn-ea"/>
          <a:cs typeface="+mn-cs"/>
        </a:defRPr>
      </a:lvl6pPr>
      <a:lvl7pPr marL="4096308" algn="l" defTabSz="1365437" rtl="0" eaLnBrk="1" latinLnBrk="0" hangingPunct="1">
        <a:defRPr sz="2700" kern="1200">
          <a:solidFill>
            <a:schemeClr val="tx1"/>
          </a:solidFill>
          <a:latin typeface="+mn-lt"/>
          <a:ea typeface="+mn-ea"/>
          <a:cs typeface="+mn-cs"/>
        </a:defRPr>
      </a:lvl7pPr>
      <a:lvl8pPr marL="4779025" algn="l" defTabSz="1365437" rtl="0" eaLnBrk="1" latinLnBrk="0" hangingPunct="1">
        <a:defRPr sz="2700" kern="1200">
          <a:solidFill>
            <a:schemeClr val="tx1"/>
          </a:solidFill>
          <a:latin typeface="+mn-lt"/>
          <a:ea typeface="+mn-ea"/>
          <a:cs typeface="+mn-cs"/>
        </a:defRPr>
      </a:lvl8pPr>
      <a:lvl9pPr marL="5461743" algn="l" defTabSz="1365437" rtl="0" eaLnBrk="1" latinLnBrk="0" hangingPunct="1">
        <a:defRPr sz="2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702"/>
            <a:ext cx="10971372" cy="1143265"/>
          </a:xfrm>
          <a:prstGeom prst="rect">
            <a:avLst/>
          </a:prstGeom>
        </p:spPr>
        <p:txBody>
          <a:bodyPr vert="horz" lIns="108847" tIns="54424" rIns="108847" bIns="54424" rtlCol="0" anchor="ctr">
            <a:normAutofit/>
          </a:bodyPr>
          <a:lstStyle/>
          <a:p>
            <a:r>
              <a:rPr lang="ru-RU" dirty="0"/>
              <a:t>Образец заголовка</a:t>
            </a:r>
          </a:p>
        </p:txBody>
      </p:sp>
      <p:sp>
        <p:nvSpPr>
          <p:cNvPr id="3" name="Текст 2"/>
          <p:cNvSpPr>
            <a:spLocks noGrp="1"/>
          </p:cNvSpPr>
          <p:nvPr>
            <p:ph type="body" idx="1"/>
          </p:nvPr>
        </p:nvSpPr>
        <p:spPr>
          <a:xfrm>
            <a:off x="609521" y="1600574"/>
            <a:ext cx="10971372" cy="4527011"/>
          </a:xfrm>
          <a:prstGeom prst="rect">
            <a:avLst/>
          </a:prstGeom>
        </p:spPr>
        <p:txBody>
          <a:bodyPr vert="horz" lIns="108847" tIns="54424" rIns="108847" bIns="54424"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609521" y="6357825"/>
            <a:ext cx="2844430" cy="365209"/>
          </a:xfrm>
          <a:prstGeom prst="rect">
            <a:avLst/>
          </a:prstGeom>
        </p:spPr>
        <p:txBody>
          <a:bodyPr vert="horz" lIns="108847" tIns="54424" rIns="108847" bIns="54424" rtlCol="0" anchor="ctr"/>
          <a:lstStyle>
            <a:lvl1pPr algn="l">
              <a:defRPr sz="1400">
                <a:solidFill>
                  <a:schemeClr val="tx1">
                    <a:tint val="75000"/>
                  </a:schemeClr>
                </a:solidFill>
                <a:latin typeface="Arial" panose="020B0604020202020204" pitchFamily="34" charset="0"/>
              </a:defRPr>
            </a:lvl1pPr>
          </a:lstStyle>
          <a:p>
            <a:pPr defTabSz="1088474"/>
            <a:fld id="{B4C71EC6-210F-42DE-9C53-41977AD35B3D}" type="datetimeFigureOut">
              <a:rPr lang="ru-RU" smtClean="0">
                <a:solidFill>
                  <a:prstClr val="black">
                    <a:tint val="75000"/>
                  </a:prstClr>
                </a:solidFill>
              </a:rPr>
              <a:pPr defTabSz="1088474"/>
              <a:t>21.08.2024</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165060" y="6357825"/>
            <a:ext cx="3860297" cy="365209"/>
          </a:xfrm>
          <a:prstGeom prst="rect">
            <a:avLst/>
          </a:prstGeom>
        </p:spPr>
        <p:txBody>
          <a:bodyPr vert="horz" lIns="108847" tIns="54424" rIns="108847" bIns="54424" rtlCol="0" anchor="ctr"/>
          <a:lstStyle>
            <a:lvl1pPr algn="ctr">
              <a:defRPr sz="1400">
                <a:solidFill>
                  <a:schemeClr val="tx1">
                    <a:tint val="75000"/>
                  </a:schemeClr>
                </a:solidFill>
                <a:latin typeface="Arial" panose="020B0604020202020204" pitchFamily="34" charset="0"/>
              </a:defRPr>
            </a:lvl1pPr>
          </a:lstStyle>
          <a:p>
            <a:pPr defTabSz="1088474"/>
            <a:endParaRPr lang="ru-RU" dirty="0">
              <a:solidFill>
                <a:prstClr val="black">
                  <a:tint val="75000"/>
                </a:prstClr>
              </a:solidFill>
            </a:endParaRPr>
          </a:p>
        </p:txBody>
      </p:sp>
      <p:sp>
        <p:nvSpPr>
          <p:cNvPr id="6" name="Номер слайда 5"/>
          <p:cNvSpPr>
            <a:spLocks noGrp="1"/>
          </p:cNvSpPr>
          <p:nvPr>
            <p:ph type="sldNum" sz="quarter" idx="4"/>
          </p:nvPr>
        </p:nvSpPr>
        <p:spPr>
          <a:xfrm>
            <a:off x="8736463" y="6357825"/>
            <a:ext cx="2844430" cy="365209"/>
          </a:xfrm>
          <a:prstGeom prst="rect">
            <a:avLst/>
          </a:prstGeom>
        </p:spPr>
        <p:txBody>
          <a:bodyPr vert="horz" lIns="108847" tIns="54424" rIns="108847" bIns="54424" rtlCol="0" anchor="ctr"/>
          <a:lstStyle>
            <a:lvl1pPr algn="r">
              <a:defRPr sz="1400">
                <a:solidFill>
                  <a:schemeClr val="tx1">
                    <a:tint val="75000"/>
                  </a:schemeClr>
                </a:solidFill>
                <a:latin typeface="Arial" panose="020B0604020202020204" pitchFamily="34" charset="0"/>
              </a:defRPr>
            </a:lvl1pPr>
          </a:lstStyle>
          <a:p>
            <a:pPr defTabSz="1088474"/>
            <a:fld id="{B19B0651-EE4F-4900-A07F-96A6BFA9D0F0}" type="slidenum">
              <a:rPr lang="ru-RU" smtClean="0">
                <a:solidFill>
                  <a:prstClr val="black">
                    <a:tint val="75000"/>
                  </a:prstClr>
                </a:solidFill>
              </a:rPr>
              <a:pPr defTabSz="1088474"/>
              <a:t>‹#›</a:t>
            </a:fld>
            <a:endParaRPr lang="ru-RU" dirty="0">
              <a:solidFill>
                <a:prstClr val="black">
                  <a:tint val="75000"/>
                </a:prstClr>
              </a:solidFill>
            </a:endParaRPr>
          </a:p>
        </p:txBody>
      </p:sp>
    </p:spTree>
    <p:extLst>
      <p:ext uri="{BB962C8B-B14F-4D97-AF65-F5344CB8AC3E}">
        <p14:creationId xmlns:p14="http://schemas.microsoft.com/office/powerpoint/2010/main" val="316180011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8" r:id="rId5"/>
  </p:sldLayoutIdLst>
  <p:txStyles>
    <p:titleStyle>
      <a:lvl1pPr algn="ctr" defTabSz="1088474" rtl="0" eaLnBrk="1" latinLnBrk="0" hangingPunct="1">
        <a:spcBef>
          <a:spcPct val="0"/>
        </a:spcBef>
        <a:buNone/>
        <a:defRPr sz="5200" kern="1200" baseline="0">
          <a:solidFill>
            <a:schemeClr val="tx1"/>
          </a:solidFill>
          <a:latin typeface="Arial" panose="020B0604020202020204" pitchFamily="34" charset="0"/>
          <a:ea typeface="+mj-ea"/>
          <a:cs typeface="+mj-cs"/>
        </a:defRPr>
      </a:lvl1pPr>
    </p:titleStyle>
    <p:bodyStyle>
      <a:lvl1pPr marL="408178" indent="-408178" algn="l" defTabSz="1088474" rtl="0" eaLnBrk="1" latinLnBrk="0" hangingPunct="1">
        <a:spcBef>
          <a:spcPct val="20000"/>
        </a:spcBef>
        <a:buFont typeface="Arial" pitchFamily="34" charset="0"/>
        <a:buChar char="•"/>
        <a:defRPr sz="3800" kern="1200">
          <a:solidFill>
            <a:schemeClr val="tx1"/>
          </a:solidFill>
          <a:latin typeface="Arial" panose="020B0604020202020204" pitchFamily="34" charset="0"/>
          <a:ea typeface="+mn-ea"/>
          <a:cs typeface="+mn-cs"/>
        </a:defRPr>
      </a:lvl1pPr>
      <a:lvl2pPr marL="884385" indent="-340148" algn="l" defTabSz="1088474" rtl="0" eaLnBrk="1" latinLnBrk="0" hangingPunct="1">
        <a:spcBef>
          <a:spcPct val="20000"/>
        </a:spcBef>
        <a:buFont typeface="Arial" pitchFamily="34" charset="0"/>
        <a:buChar char="–"/>
        <a:defRPr sz="3300" kern="1200">
          <a:solidFill>
            <a:schemeClr val="tx1"/>
          </a:solidFill>
          <a:latin typeface="Arial" panose="020B0604020202020204" pitchFamily="34" charset="0"/>
          <a:ea typeface="+mn-ea"/>
          <a:cs typeface="+mn-cs"/>
        </a:defRPr>
      </a:lvl2pPr>
      <a:lvl3pPr marL="1360592" indent="-272118" algn="l" defTabSz="1088474" rtl="0" eaLnBrk="1" latinLnBrk="0" hangingPunct="1">
        <a:spcBef>
          <a:spcPct val="20000"/>
        </a:spcBef>
        <a:buFont typeface="Arial" pitchFamily="34" charset="0"/>
        <a:buChar char="•"/>
        <a:defRPr sz="2900" kern="1200">
          <a:solidFill>
            <a:schemeClr val="tx1"/>
          </a:solidFill>
          <a:latin typeface="Arial" panose="020B0604020202020204" pitchFamily="34" charset="0"/>
          <a:ea typeface="+mn-ea"/>
          <a:cs typeface="+mn-cs"/>
        </a:defRPr>
      </a:lvl3pPr>
      <a:lvl4pPr marL="1904829" indent="-272118" algn="l" defTabSz="1088474"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mn-cs"/>
        </a:defRPr>
      </a:lvl4pPr>
      <a:lvl5pPr marL="2449067" indent="-272118" algn="l" defTabSz="1088474"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mn-cs"/>
        </a:defRPr>
      </a:lvl5pPr>
      <a:lvl6pPr marL="2993304"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41"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78"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015"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ru-RU"/>
      </a:defPPr>
      <a:lvl1pPr marL="0" algn="l" defTabSz="1088474" rtl="0" eaLnBrk="1" latinLnBrk="0" hangingPunct="1">
        <a:defRPr sz="2100" kern="1200">
          <a:solidFill>
            <a:schemeClr val="tx1"/>
          </a:solidFill>
          <a:latin typeface="+mn-lt"/>
          <a:ea typeface="+mn-ea"/>
          <a:cs typeface="+mn-cs"/>
        </a:defRPr>
      </a:lvl1pPr>
      <a:lvl2pPr marL="544237" algn="l" defTabSz="1088474" rtl="0" eaLnBrk="1" latinLnBrk="0" hangingPunct="1">
        <a:defRPr sz="2100" kern="1200">
          <a:solidFill>
            <a:schemeClr val="tx1"/>
          </a:solidFill>
          <a:latin typeface="+mn-lt"/>
          <a:ea typeface="+mn-ea"/>
          <a:cs typeface="+mn-cs"/>
        </a:defRPr>
      </a:lvl2pPr>
      <a:lvl3pPr marL="1088474" algn="l" defTabSz="1088474" rtl="0" eaLnBrk="1" latinLnBrk="0" hangingPunct="1">
        <a:defRPr sz="2100" kern="1200">
          <a:solidFill>
            <a:schemeClr val="tx1"/>
          </a:solidFill>
          <a:latin typeface="+mn-lt"/>
          <a:ea typeface="+mn-ea"/>
          <a:cs typeface="+mn-cs"/>
        </a:defRPr>
      </a:lvl3pPr>
      <a:lvl4pPr marL="1632711" algn="l" defTabSz="1088474" rtl="0" eaLnBrk="1" latinLnBrk="0" hangingPunct="1">
        <a:defRPr sz="2100" kern="1200">
          <a:solidFill>
            <a:schemeClr val="tx1"/>
          </a:solidFill>
          <a:latin typeface="+mn-lt"/>
          <a:ea typeface="+mn-ea"/>
          <a:cs typeface="+mn-cs"/>
        </a:defRPr>
      </a:lvl4pPr>
      <a:lvl5pPr marL="2176949" algn="l" defTabSz="1088474" rtl="0" eaLnBrk="1" latinLnBrk="0" hangingPunct="1">
        <a:defRPr sz="2100" kern="1200">
          <a:solidFill>
            <a:schemeClr val="tx1"/>
          </a:solidFill>
          <a:latin typeface="+mn-lt"/>
          <a:ea typeface="+mn-ea"/>
          <a:cs typeface="+mn-cs"/>
        </a:defRPr>
      </a:lvl5pPr>
      <a:lvl6pPr marL="2721186" algn="l" defTabSz="1088474" rtl="0" eaLnBrk="1" latinLnBrk="0" hangingPunct="1">
        <a:defRPr sz="2100" kern="1200">
          <a:solidFill>
            <a:schemeClr val="tx1"/>
          </a:solidFill>
          <a:latin typeface="+mn-lt"/>
          <a:ea typeface="+mn-ea"/>
          <a:cs typeface="+mn-cs"/>
        </a:defRPr>
      </a:lvl6pPr>
      <a:lvl7pPr marL="3265423" algn="l" defTabSz="1088474" rtl="0" eaLnBrk="1" latinLnBrk="0" hangingPunct="1">
        <a:defRPr sz="2100" kern="1200">
          <a:solidFill>
            <a:schemeClr val="tx1"/>
          </a:solidFill>
          <a:latin typeface="+mn-lt"/>
          <a:ea typeface="+mn-ea"/>
          <a:cs typeface="+mn-cs"/>
        </a:defRPr>
      </a:lvl7pPr>
      <a:lvl8pPr marL="3809660" algn="l" defTabSz="1088474" rtl="0" eaLnBrk="1" latinLnBrk="0" hangingPunct="1">
        <a:defRPr sz="2100" kern="1200">
          <a:solidFill>
            <a:schemeClr val="tx1"/>
          </a:solidFill>
          <a:latin typeface="+mn-lt"/>
          <a:ea typeface="+mn-ea"/>
          <a:cs typeface="+mn-cs"/>
        </a:defRPr>
      </a:lvl8pPr>
      <a:lvl9pPr marL="4353897" algn="l" defTabSz="1088474"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52871" y="6422400"/>
            <a:ext cx="965074" cy="247180"/>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defRPr/>
            </a:pPr>
            <a:fld id="{73AE6D13-8850-46BD-A2F1-E13466CA0EAA}" type="datetimeFigureOut">
              <a:rPr lang="sv-SE" smtClean="0">
                <a:solidFill>
                  <a:prstClr val="black">
                    <a:tint val="75000"/>
                  </a:prstClr>
                </a:solidFill>
              </a:rPr>
              <a:pPr defTabSz="1365437">
                <a:defRPr/>
              </a:pPr>
              <a:t>2024-08-21</a:t>
            </a:fld>
            <a:endParaRPr lang="sv-SE" dirty="0">
              <a:solidFill>
                <a:prstClr val="black">
                  <a:tint val="75000"/>
                </a:prstClr>
              </a:solidFill>
            </a:endParaRPr>
          </a:p>
        </p:txBody>
      </p:sp>
      <p:sp>
        <p:nvSpPr>
          <p:cNvPr id="5" name="Footer Placeholder 4"/>
          <p:cNvSpPr>
            <a:spLocks noGrp="1"/>
          </p:cNvSpPr>
          <p:nvPr>
            <p:ph type="ftr" sz="quarter" idx="3"/>
          </p:nvPr>
        </p:nvSpPr>
        <p:spPr>
          <a:xfrm>
            <a:off x="8761859" y="6422422"/>
            <a:ext cx="2590463" cy="236063"/>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defRPr/>
            </a:pPr>
            <a:endParaRPr lang="sv-SE" dirty="0">
              <a:solidFill>
                <a:prstClr val="black">
                  <a:tint val="75000"/>
                </a:prstClr>
              </a:solidFill>
            </a:endParaRPr>
          </a:p>
        </p:txBody>
      </p:sp>
      <p:pic>
        <p:nvPicPr>
          <p:cNvPr id="6" name="Picture 8">
            <a:extLst>
              <a:ext uri="{FF2B5EF4-FFF2-40B4-BE49-F238E27FC236}">
                <a16:creationId xmlns:a16="http://schemas.microsoft.com/office/drawing/2014/main" id="{0DAA6964-277D-6E4A-9717-752A648CD42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95748616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Lst>
  <p:txStyles>
    <p:titleStyle>
      <a:lvl1pPr algn="l" defTabSz="1365437" rtl="0" eaLnBrk="1" latinLnBrk="0" hangingPunct="1">
        <a:lnSpc>
          <a:spcPct val="90000"/>
        </a:lnSpc>
        <a:spcBef>
          <a:spcPct val="0"/>
        </a:spcBef>
        <a:buNone/>
        <a:defRPr sz="6700" kern="1200">
          <a:solidFill>
            <a:schemeClr val="tx1"/>
          </a:solidFill>
          <a:latin typeface="Helvetica LT Std Light" panose="020B0403020202020204" pitchFamily="34" charset="0"/>
          <a:ea typeface="+mj-ea"/>
          <a:cs typeface="+mj-cs"/>
        </a:defRPr>
      </a:lvl1pPr>
    </p:titleStyle>
    <p:bodyStyle>
      <a:lvl1pPr marL="426699" indent="-426699" algn="l" defTabSz="1365437" rtl="0" eaLnBrk="1" latinLnBrk="0" hangingPunct="1">
        <a:lnSpc>
          <a:spcPct val="90000"/>
        </a:lnSpc>
        <a:spcBef>
          <a:spcPts val="1493"/>
        </a:spcBef>
        <a:buSzPct val="150000"/>
        <a:buFont typeface="Arial" panose="020B0604020202020204" pitchFamily="34" charset="0"/>
        <a:buChar char="•"/>
        <a:defRPr sz="2100" kern="1200">
          <a:solidFill>
            <a:schemeClr val="tx1"/>
          </a:solidFill>
          <a:latin typeface="Helvetica LT Std Light" panose="020B0403020202020204" pitchFamily="34" charset="0"/>
          <a:ea typeface="+mn-ea"/>
          <a:cs typeface="+mn-cs"/>
        </a:defRPr>
      </a:lvl1pPr>
      <a:lvl2pPr marL="938737" indent="-256019" algn="l" defTabSz="1365437" rtl="0" eaLnBrk="1" latinLnBrk="0" hangingPunct="1">
        <a:lnSpc>
          <a:spcPct val="90000"/>
        </a:lnSpc>
        <a:spcBef>
          <a:spcPts val="747"/>
        </a:spcBef>
        <a:buSzPct val="150000"/>
        <a:buFont typeface="Arial" panose="020B0604020202020204" pitchFamily="34" charset="0"/>
        <a:buChar char="•"/>
        <a:defRPr sz="1700" kern="1200">
          <a:solidFill>
            <a:schemeClr val="tx1"/>
          </a:solidFill>
          <a:latin typeface="Helvetica LT Std Light" panose="020B0403020202020204" pitchFamily="34" charset="0"/>
          <a:ea typeface="+mn-ea"/>
          <a:cs typeface="+mn-cs"/>
        </a:defRPr>
      </a:lvl2pPr>
      <a:lvl3pPr marL="1706795" indent="-341358" algn="l" defTabSz="1365437" rtl="0" eaLnBrk="1" latinLnBrk="0" hangingPunct="1">
        <a:lnSpc>
          <a:spcPct val="90000"/>
        </a:lnSpc>
        <a:spcBef>
          <a:spcPts val="747"/>
        </a:spcBef>
        <a:buFont typeface="Arial" panose="020B0604020202020204" pitchFamily="34" charset="0"/>
        <a:buChar char="•"/>
        <a:defRPr sz="3100" kern="1200">
          <a:solidFill>
            <a:schemeClr val="tx1"/>
          </a:solidFill>
          <a:latin typeface="+mn-lt"/>
          <a:ea typeface="+mn-ea"/>
          <a:cs typeface="+mn-cs"/>
        </a:defRPr>
      </a:lvl3pPr>
      <a:lvl4pPr marL="238951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4pPr>
      <a:lvl5pPr marL="3072230"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5pPr>
      <a:lvl6pPr marL="3754947"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6pPr>
      <a:lvl7pPr marL="4437666"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7pPr>
      <a:lvl8pPr marL="5120384"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8pPr>
      <a:lvl9pPr marL="580310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65437" rtl="0" eaLnBrk="1" latinLnBrk="0" hangingPunct="1">
        <a:defRPr sz="2700" kern="1200">
          <a:solidFill>
            <a:schemeClr val="tx1"/>
          </a:solidFill>
          <a:latin typeface="+mn-lt"/>
          <a:ea typeface="+mn-ea"/>
          <a:cs typeface="+mn-cs"/>
        </a:defRPr>
      </a:lvl1pPr>
      <a:lvl2pPr marL="682718" algn="l" defTabSz="1365437" rtl="0" eaLnBrk="1" latinLnBrk="0" hangingPunct="1">
        <a:defRPr sz="2700" kern="1200">
          <a:solidFill>
            <a:schemeClr val="tx1"/>
          </a:solidFill>
          <a:latin typeface="+mn-lt"/>
          <a:ea typeface="+mn-ea"/>
          <a:cs typeface="+mn-cs"/>
        </a:defRPr>
      </a:lvl2pPr>
      <a:lvl3pPr marL="1365437" algn="l" defTabSz="1365437" rtl="0" eaLnBrk="1" latinLnBrk="0" hangingPunct="1">
        <a:defRPr sz="2700" kern="1200">
          <a:solidFill>
            <a:schemeClr val="tx1"/>
          </a:solidFill>
          <a:latin typeface="+mn-lt"/>
          <a:ea typeface="+mn-ea"/>
          <a:cs typeface="+mn-cs"/>
        </a:defRPr>
      </a:lvl3pPr>
      <a:lvl4pPr marL="2048153" algn="l" defTabSz="1365437" rtl="0" eaLnBrk="1" latinLnBrk="0" hangingPunct="1">
        <a:defRPr sz="2700" kern="1200">
          <a:solidFill>
            <a:schemeClr val="tx1"/>
          </a:solidFill>
          <a:latin typeface="+mn-lt"/>
          <a:ea typeface="+mn-ea"/>
          <a:cs typeface="+mn-cs"/>
        </a:defRPr>
      </a:lvl4pPr>
      <a:lvl5pPr marL="2730872" algn="l" defTabSz="1365437" rtl="0" eaLnBrk="1" latinLnBrk="0" hangingPunct="1">
        <a:defRPr sz="2700" kern="1200">
          <a:solidFill>
            <a:schemeClr val="tx1"/>
          </a:solidFill>
          <a:latin typeface="+mn-lt"/>
          <a:ea typeface="+mn-ea"/>
          <a:cs typeface="+mn-cs"/>
        </a:defRPr>
      </a:lvl5pPr>
      <a:lvl6pPr marL="3413589" algn="l" defTabSz="1365437" rtl="0" eaLnBrk="1" latinLnBrk="0" hangingPunct="1">
        <a:defRPr sz="2700" kern="1200">
          <a:solidFill>
            <a:schemeClr val="tx1"/>
          </a:solidFill>
          <a:latin typeface="+mn-lt"/>
          <a:ea typeface="+mn-ea"/>
          <a:cs typeface="+mn-cs"/>
        </a:defRPr>
      </a:lvl6pPr>
      <a:lvl7pPr marL="4096308" algn="l" defTabSz="1365437" rtl="0" eaLnBrk="1" latinLnBrk="0" hangingPunct="1">
        <a:defRPr sz="2700" kern="1200">
          <a:solidFill>
            <a:schemeClr val="tx1"/>
          </a:solidFill>
          <a:latin typeface="+mn-lt"/>
          <a:ea typeface="+mn-ea"/>
          <a:cs typeface="+mn-cs"/>
        </a:defRPr>
      </a:lvl7pPr>
      <a:lvl8pPr marL="4779025" algn="l" defTabSz="1365437" rtl="0" eaLnBrk="1" latinLnBrk="0" hangingPunct="1">
        <a:defRPr sz="2700" kern="1200">
          <a:solidFill>
            <a:schemeClr val="tx1"/>
          </a:solidFill>
          <a:latin typeface="+mn-lt"/>
          <a:ea typeface="+mn-ea"/>
          <a:cs typeface="+mn-cs"/>
        </a:defRPr>
      </a:lvl8pPr>
      <a:lvl9pPr marL="5461743" algn="l" defTabSz="1365437" rtl="0" eaLnBrk="1" latinLnBrk="0" hangingPunct="1">
        <a:defRPr sz="2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702"/>
            <a:ext cx="10971372" cy="1143265"/>
          </a:xfrm>
          <a:prstGeom prst="rect">
            <a:avLst/>
          </a:prstGeom>
        </p:spPr>
        <p:txBody>
          <a:bodyPr vert="horz" lIns="108847" tIns="54424" rIns="108847" bIns="54424" rtlCol="0" anchor="ctr">
            <a:normAutofit/>
          </a:bodyPr>
          <a:lstStyle/>
          <a:p>
            <a:r>
              <a:rPr lang="ru-RU" dirty="0"/>
              <a:t>Образец заголовка</a:t>
            </a:r>
          </a:p>
        </p:txBody>
      </p:sp>
      <p:sp>
        <p:nvSpPr>
          <p:cNvPr id="3" name="Текст 2"/>
          <p:cNvSpPr>
            <a:spLocks noGrp="1"/>
          </p:cNvSpPr>
          <p:nvPr>
            <p:ph type="body" idx="1"/>
          </p:nvPr>
        </p:nvSpPr>
        <p:spPr>
          <a:xfrm>
            <a:off x="609521" y="1600574"/>
            <a:ext cx="10971372" cy="4527011"/>
          </a:xfrm>
          <a:prstGeom prst="rect">
            <a:avLst/>
          </a:prstGeom>
        </p:spPr>
        <p:txBody>
          <a:bodyPr vert="horz" lIns="108847" tIns="54424" rIns="108847" bIns="54424"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609521" y="6357825"/>
            <a:ext cx="2844430" cy="365209"/>
          </a:xfrm>
          <a:prstGeom prst="rect">
            <a:avLst/>
          </a:prstGeom>
        </p:spPr>
        <p:txBody>
          <a:bodyPr vert="horz" lIns="108847" tIns="54424" rIns="108847" bIns="54424" rtlCol="0" anchor="ctr"/>
          <a:lstStyle>
            <a:lvl1pPr algn="l">
              <a:defRPr sz="1400">
                <a:solidFill>
                  <a:schemeClr val="tx1">
                    <a:tint val="75000"/>
                  </a:schemeClr>
                </a:solidFill>
              </a:defRPr>
            </a:lvl1pPr>
          </a:lstStyle>
          <a:p>
            <a:pPr defTabSz="1088474"/>
            <a:fld id="{B4C71EC6-210F-42DE-9C53-41977AD35B3D}" type="datetimeFigureOut">
              <a:rPr lang="ru-RU" smtClean="0">
                <a:solidFill>
                  <a:prstClr val="black">
                    <a:tint val="75000"/>
                  </a:prstClr>
                </a:solidFill>
                <a:latin typeface="Calibri"/>
              </a:rPr>
              <a:pPr defTabSz="1088474"/>
              <a:t>21.08.2024</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4165060" y="6357825"/>
            <a:ext cx="3860297" cy="365209"/>
          </a:xfrm>
          <a:prstGeom prst="rect">
            <a:avLst/>
          </a:prstGeom>
        </p:spPr>
        <p:txBody>
          <a:bodyPr vert="horz" lIns="108847" tIns="54424" rIns="108847" bIns="54424" rtlCol="0" anchor="ctr"/>
          <a:lstStyle>
            <a:lvl1pPr algn="ctr">
              <a:defRPr sz="1400">
                <a:solidFill>
                  <a:schemeClr val="tx1">
                    <a:tint val="75000"/>
                  </a:schemeClr>
                </a:solidFill>
              </a:defRPr>
            </a:lvl1pPr>
          </a:lstStyle>
          <a:p>
            <a:pPr defTabSz="1088474"/>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8736463" y="6357825"/>
            <a:ext cx="2844430" cy="365209"/>
          </a:xfrm>
          <a:prstGeom prst="rect">
            <a:avLst/>
          </a:prstGeom>
        </p:spPr>
        <p:txBody>
          <a:bodyPr vert="horz" lIns="108847" tIns="54424" rIns="108847" bIns="54424" rtlCol="0" anchor="ctr"/>
          <a:lstStyle>
            <a:lvl1pPr algn="r">
              <a:defRPr sz="1400">
                <a:solidFill>
                  <a:schemeClr val="tx1">
                    <a:tint val="75000"/>
                  </a:schemeClr>
                </a:solidFill>
              </a:defRPr>
            </a:lvl1pPr>
          </a:lstStyle>
          <a:p>
            <a:pPr defTabSz="1088474"/>
            <a:fld id="{B19B0651-EE4F-4900-A07F-96A6BFA9D0F0}" type="slidenum">
              <a:rPr lang="ru-RU" smtClean="0">
                <a:solidFill>
                  <a:prstClr val="black">
                    <a:tint val="75000"/>
                  </a:prstClr>
                </a:solidFill>
                <a:latin typeface="Calibri"/>
              </a:rPr>
              <a:pPr defTabSz="1088474"/>
              <a:t>‹#›</a:t>
            </a:fld>
            <a:endParaRPr lang="ru-RU">
              <a:solidFill>
                <a:prstClr val="black">
                  <a:tint val="75000"/>
                </a:prstClr>
              </a:solidFill>
              <a:latin typeface="Calibri"/>
            </a:endParaRPr>
          </a:p>
        </p:txBody>
      </p:sp>
    </p:spTree>
    <p:extLst>
      <p:ext uri="{BB962C8B-B14F-4D97-AF65-F5344CB8AC3E}">
        <p14:creationId xmlns:p14="http://schemas.microsoft.com/office/powerpoint/2010/main" val="290852167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Lst>
  <p:txStyles>
    <p:titleStyle>
      <a:lvl1pPr algn="ctr" defTabSz="1088474" rtl="0" eaLnBrk="1" latinLnBrk="0" hangingPunct="1">
        <a:spcBef>
          <a:spcPct val="0"/>
        </a:spcBef>
        <a:buNone/>
        <a:defRPr sz="5200" kern="1200" baseline="0">
          <a:solidFill>
            <a:schemeClr val="tx1"/>
          </a:solidFill>
          <a:latin typeface="Helvetica LT Std" pitchFamily="34" charset="-52"/>
          <a:ea typeface="+mj-ea"/>
          <a:cs typeface="+mj-cs"/>
        </a:defRPr>
      </a:lvl1pPr>
    </p:titleStyle>
    <p:bodyStyle>
      <a:lvl1pPr marL="408178" indent="-408178" algn="l" defTabSz="1088474" rtl="0" eaLnBrk="1" latinLnBrk="0" hangingPunct="1">
        <a:spcBef>
          <a:spcPct val="20000"/>
        </a:spcBef>
        <a:buFont typeface="Arial" pitchFamily="34" charset="0"/>
        <a:buChar char="•"/>
        <a:defRPr sz="3800" kern="1200">
          <a:solidFill>
            <a:schemeClr val="tx1"/>
          </a:solidFill>
          <a:latin typeface="Helvetica LT Std" pitchFamily="34" charset="-52"/>
          <a:ea typeface="+mn-ea"/>
          <a:cs typeface="+mn-cs"/>
        </a:defRPr>
      </a:lvl1pPr>
      <a:lvl2pPr marL="884385" indent="-340148" algn="l" defTabSz="1088474" rtl="0" eaLnBrk="1" latinLnBrk="0" hangingPunct="1">
        <a:spcBef>
          <a:spcPct val="20000"/>
        </a:spcBef>
        <a:buFont typeface="Arial" pitchFamily="34" charset="0"/>
        <a:buChar char="–"/>
        <a:defRPr sz="3300" kern="1200">
          <a:solidFill>
            <a:schemeClr val="tx1"/>
          </a:solidFill>
          <a:latin typeface="Helvetica LT Std" pitchFamily="34" charset="-52"/>
          <a:ea typeface="+mn-ea"/>
          <a:cs typeface="+mn-cs"/>
        </a:defRPr>
      </a:lvl2pPr>
      <a:lvl3pPr marL="1360592" indent="-272118" algn="l" defTabSz="1088474" rtl="0" eaLnBrk="1" latinLnBrk="0" hangingPunct="1">
        <a:spcBef>
          <a:spcPct val="20000"/>
        </a:spcBef>
        <a:buFont typeface="Arial" pitchFamily="34" charset="0"/>
        <a:buChar char="•"/>
        <a:defRPr sz="2900" kern="1200">
          <a:solidFill>
            <a:schemeClr val="tx1"/>
          </a:solidFill>
          <a:latin typeface="Helvetica LT Std" pitchFamily="34" charset="-52"/>
          <a:ea typeface="+mn-ea"/>
          <a:cs typeface="+mn-cs"/>
        </a:defRPr>
      </a:lvl3pPr>
      <a:lvl4pPr marL="1904829" indent="-272118" algn="l" defTabSz="1088474" rtl="0" eaLnBrk="1" latinLnBrk="0" hangingPunct="1">
        <a:spcBef>
          <a:spcPct val="20000"/>
        </a:spcBef>
        <a:buFont typeface="Arial" pitchFamily="34" charset="0"/>
        <a:buChar char="–"/>
        <a:defRPr sz="2400" kern="1200">
          <a:solidFill>
            <a:schemeClr val="tx1"/>
          </a:solidFill>
          <a:latin typeface="Helvetica LT Std" pitchFamily="34" charset="-52"/>
          <a:ea typeface="+mn-ea"/>
          <a:cs typeface="+mn-cs"/>
        </a:defRPr>
      </a:lvl4pPr>
      <a:lvl5pPr marL="2449067" indent="-272118" algn="l" defTabSz="1088474" rtl="0" eaLnBrk="1" latinLnBrk="0" hangingPunct="1">
        <a:spcBef>
          <a:spcPct val="20000"/>
        </a:spcBef>
        <a:buFont typeface="Arial" pitchFamily="34" charset="0"/>
        <a:buChar char="»"/>
        <a:defRPr sz="2400" kern="1200">
          <a:solidFill>
            <a:schemeClr val="tx1"/>
          </a:solidFill>
          <a:latin typeface="Helvetica LT Std" pitchFamily="34" charset="-52"/>
          <a:ea typeface="+mn-ea"/>
          <a:cs typeface="+mn-cs"/>
        </a:defRPr>
      </a:lvl5pPr>
      <a:lvl6pPr marL="2993304"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41"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78"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015"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ru-RU"/>
      </a:defPPr>
      <a:lvl1pPr marL="0" algn="l" defTabSz="1088474" rtl="0" eaLnBrk="1" latinLnBrk="0" hangingPunct="1">
        <a:defRPr sz="2100" kern="1200">
          <a:solidFill>
            <a:schemeClr val="tx1"/>
          </a:solidFill>
          <a:latin typeface="+mn-lt"/>
          <a:ea typeface="+mn-ea"/>
          <a:cs typeface="+mn-cs"/>
        </a:defRPr>
      </a:lvl1pPr>
      <a:lvl2pPr marL="544237" algn="l" defTabSz="1088474" rtl="0" eaLnBrk="1" latinLnBrk="0" hangingPunct="1">
        <a:defRPr sz="2100" kern="1200">
          <a:solidFill>
            <a:schemeClr val="tx1"/>
          </a:solidFill>
          <a:latin typeface="+mn-lt"/>
          <a:ea typeface="+mn-ea"/>
          <a:cs typeface="+mn-cs"/>
        </a:defRPr>
      </a:lvl2pPr>
      <a:lvl3pPr marL="1088474" algn="l" defTabSz="1088474" rtl="0" eaLnBrk="1" latinLnBrk="0" hangingPunct="1">
        <a:defRPr sz="2100" kern="1200">
          <a:solidFill>
            <a:schemeClr val="tx1"/>
          </a:solidFill>
          <a:latin typeface="+mn-lt"/>
          <a:ea typeface="+mn-ea"/>
          <a:cs typeface="+mn-cs"/>
        </a:defRPr>
      </a:lvl3pPr>
      <a:lvl4pPr marL="1632711" algn="l" defTabSz="1088474" rtl="0" eaLnBrk="1" latinLnBrk="0" hangingPunct="1">
        <a:defRPr sz="2100" kern="1200">
          <a:solidFill>
            <a:schemeClr val="tx1"/>
          </a:solidFill>
          <a:latin typeface="+mn-lt"/>
          <a:ea typeface="+mn-ea"/>
          <a:cs typeface="+mn-cs"/>
        </a:defRPr>
      </a:lvl4pPr>
      <a:lvl5pPr marL="2176949" algn="l" defTabSz="1088474" rtl="0" eaLnBrk="1" latinLnBrk="0" hangingPunct="1">
        <a:defRPr sz="2100" kern="1200">
          <a:solidFill>
            <a:schemeClr val="tx1"/>
          </a:solidFill>
          <a:latin typeface="+mn-lt"/>
          <a:ea typeface="+mn-ea"/>
          <a:cs typeface="+mn-cs"/>
        </a:defRPr>
      </a:lvl5pPr>
      <a:lvl6pPr marL="2721186" algn="l" defTabSz="1088474" rtl="0" eaLnBrk="1" latinLnBrk="0" hangingPunct="1">
        <a:defRPr sz="2100" kern="1200">
          <a:solidFill>
            <a:schemeClr val="tx1"/>
          </a:solidFill>
          <a:latin typeface="+mn-lt"/>
          <a:ea typeface="+mn-ea"/>
          <a:cs typeface="+mn-cs"/>
        </a:defRPr>
      </a:lvl6pPr>
      <a:lvl7pPr marL="3265423" algn="l" defTabSz="1088474" rtl="0" eaLnBrk="1" latinLnBrk="0" hangingPunct="1">
        <a:defRPr sz="2100" kern="1200">
          <a:solidFill>
            <a:schemeClr val="tx1"/>
          </a:solidFill>
          <a:latin typeface="+mn-lt"/>
          <a:ea typeface="+mn-ea"/>
          <a:cs typeface="+mn-cs"/>
        </a:defRPr>
      </a:lvl7pPr>
      <a:lvl8pPr marL="3809660" algn="l" defTabSz="1088474" rtl="0" eaLnBrk="1" latinLnBrk="0" hangingPunct="1">
        <a:defRPr sz="2100" kern="1200">
          <a:solidFill>
            <a:schemeClr val="tx1"/>
          </a:solidFill>
          <a:latin typeface="+mn-lt"/>
          <a:ea typeface="+mn-ea"/>
          <a:cs typeface="+mn-cs"/>
        </a:defRPr>
      </a:lvl8pPr>
      <a:lvl9pPr marL="4353897" algn="l" defTabSz="1088474"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52871" y="6422423"/>
            <a:ext cx="965074" cy="247179"/>
          </a:xfrm>
          <a:prstGeom prst="rect">
            <a:avLst/>
          </a:prstGeom>
        </p:spPr>
        <p:txBody>
          <a:bodyPr vert="horz" lIns="121917" tIns="60958" rIns="121917" bIns="60958" rtlCol="0" anchor="ctr"/>
          <a:lstStyle>
            <a:lvl1pPr algn="l">
              <a:defRPr sz="1200">
                <a:solidFill>
                  <a:schemeClr val="tx1">
                    <a:tint val="75000"/>
                  </a:schemeClr>
                </a:solidFill>
                <a:latin typeface="Arial" panose="020B0604020202020204" pitchFamily="34" charset="0"/>
              </a:defRPr>
            </a:lvl1pPr>
          </a:lstStyle>
          <a:p>
            <a:fld id="{73AE6D13-8850-46BD-A2F1-E13466CA0EAA}" type="datetimeFigureOut">
              <a:rPr lang="sv-SE" smtClean="0">
                <a:solidFill>
                  <a:prstClr val="black">
                    <a:tint val="75000"/>
                  </a:prstClr>
                </a:solidFill>
              </a:rPr>
              <a:pPr/>
              <a:t>2024-08-21</a:t>
            </a:fld>
            <a:endParaRPr lang="sv-SE" dirty="0">
              <a:solidFill>
                <a:prstClr val="black">
                  <a:tint val="75000"/>
                </a:prstClr>
              </a:solidFill>
            </a:endParaRPr>
          </a:p>
        </p:txBody>
      </p:sp>
      <p:sp>
        <p:nvSpPr>
          <p:cNvPr id="5" name="Footer Placeholder 4"/>
          <p:cNvSpPr>
            <a:spLocks noGrp="1"/>
          </p:cNvSpPr>
          <p:nvPr>
            <p:ph type="ftr" sz="quarter" idx="3"/>
          </p:nvPr>
        </p:nvSpPr>
        <p:spPr>
          <a:xfrm>
            <a:off x="8761859" y="6422421"/>
            <a:ext cx="2590463" cy="236063"/>
          </a:xfrm>
          <a:prstGeom prst="rect">
            <a:avLst/>
          </a:prstGeom>
        </p:spPr>
        <p:txBody>
          <a:bodyPr vert="horz" lIns="121917" tIns="60958" rIns="121917" bIns="60958" rtlCol="0" anchor="ctr"/>
          <a:lstStyle>
            <a:lvl1pPr algn="l">
              <a:defRPr sz="1200">
                <a:solidFill>
                  <a:schemeClr val="tx1">
                    <a:tint val="75000"/>
                  </a:schemeClr>
                </a:solidFill>
                <a:latin typeface="Arial" panose="020B0604020202020204" pitchFamily="34" charset="0"/>
              </a:defRPr>
            </a:lvl1pPr>
          </a:lstStyle>
          <a:p>
            <a:endParaRPr lang="sv-SE" dirty="0">
              <a:solidFill>
                <a:prstClr val="black">
                  <a:tint val="75000"/>
                </a:prstClr>
              </a:solidFill>
            </a:endParaRPr>
          </a:p>
        </p:txBody>
      </p:sp>
      <p:pic>
        <p:nvPicPr>
          <p:cNvPr id="6" name="Picture 8">
            <a:extLst>
              <a:ext uri="{FF2B5EF4-FFF2-40B4-BE49-F238E27FC236}">
                <a16:creationId xmlns:a16="http://schemas.microsoft.com/office/drawing/2014/main" id="{8A87E586-04CA-EA4C-923E-A5610BC724E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2541954582"/>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1219170" rtl="0" eaLnBrk="1" latinLnBrk="0" hangingPunct="1">
        <a:lnSpc>
          <a:spcPct val="90000"/>
        </a:lnSpc>
        <a:spcBef>
          <a:spcPct val="0"/>
        </a:spcBef>
        <a:buNone/>
        <a:defRPr sz="5900" kern="1200">
          <a:solidFill>
            <a:schemeClr val="tx1"/>
          </a:solidFill>
          <a:latin typeface="Helvetica LT Std Light" panose="020B0403020202020204" pitchFamily="34" charset="0"/>
          <a:ea typeface="+mj-ea"/>
          <a:cs typeface="+mj-cs"/>
        </a:defRPr>
      </a:lvl1pPr>
    </p:titleStyle>
    <p:bodyStyle>
      <a:lvl1pPr marL="380990" indent="-380990" algn="l" defTabSz="1219170" rtl="0" eaLnBrk="1" latinLnBrk="0" hangingPunct="1">
        <a:lnSpc>
          <a:spcPct val="90000"/>
        </a:lnSpc>
        <a:spcBef>
          <a:spcPts val="1333"/>
        </a:spcBef>
        <a:buSzPct val="150000"/>
        <a:buFont typeface="Arial" panose="020B0604020202020204" pitchFamily="34" charset="0"/>
        <a:buChar char="•"/>
        <a:defRPr sz="1900" kern="1200">
          <a:solidFill>
            <a:schemeClr val="tx1"/>
          </a:solidFill>
          <a:latin typeface="Helvetica LT Std Light" panose="020B0403020202020204" pitchFamily="34" charset="0"/>
          <a:ea typeface="+mn-ea"/>
          <a:cs typeface="+mn-cs"/>
        </a:defRPr>
      </a:lvl1pPr>
      <a:lvl2pPr marL="838179" indent="-228594" algn="l" defTabSz="1219170" rtl="0" eaLnBrk="1" latinLnBrk="0" hangingPunct="1">
        <a:lnSpc>
          <a:spcPct val="90000"/>
        </a:lnSpc>
        <a:spcBef>
          <a:spcPts val="667"/>
        </a:spcBef>
        <a:buSzPct val="150000"/>
        <a:buFont typeface="Arial" panose="020B0604020202020204" pitchFamily="34" charset="0"/>
        <a:buChar char="•"/>
        <a:defRPr sz="1600" kern="1200">
          <a:solidFill>
            <a:schemeClr val="tx1"/>
          </a:solidFill>
          <a:latin typeface="Helvetica LT Std Light" panose="020B0403020202020204" pitchFamily="34" charset="0"/>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52871" y="6422423"/>
            <a:ext cx="965074" cy="247179"/>
          </a:xfrm>
          <a:prstGeom prst="rect">
            <a:avLst/>
          </a:prstGeom>
        </p:spPr>
        <p:txBody>
          <a:bodyPr vert="horz" lIns="121917" tIns="60958" rIns="121917" bIns="60958" rtlCol="0" anchor="ctr"/>
          <a:lstStyle>
            <a:lvl1pPr algn="l">
              <a:defRPr sz="1200">
                <a:solidFill>
                  <a:schemeClr val="tx1">
                    <a:tint val="75000"/>
                  </a:schemeClr>
                </a:solidFill>
                <a:latin typeface="Arial" panose="020B0604020202020204" pitchFamily="34" charset="0"/>
              </a:defRPr>
            </a:lvl1pPr>
          </a:lstStyle>
          <a:p>
            <a:fld id="{73AE6D13-8850-46BD-A2F1-E13466CA0EAA}" type="datetimeFigureOut">
              <a:rPr lang="sv-SE" smtClean="0">
                <a:solidFill>
                  <a:prstClr val="black">
                    <a:tint val="75000"/>
                  </a:prstClr>
                </a:solidFill>
              </a:rPr>
              <a:pPr/>
              <a:t>2024-08-21</a:t>
            </a:fld>
            <a:endParaRPr lang="sv-SE" dirty="0">
              <a:solidFill>
                <a:prstClr val="black">
                  <a:tint val="75000"/>
                </a:prstClr>
              </a:solidFill>
            </a:endParaRPr>
          </a:p>
        </p:txBody>
      </p:sp>
      <p:sp>
        <p:nvSpPr>
          <p:cNvPr id="5" name="Footer Placeholder 4"/>
          <p:cNvSpPr>
            <a:spLocks noGrp="1"/>
          </p:cNvSpPr>
          <p:nvPr>
            <p:ph type="ftr" sz="quarter" idx="3"/>
          </p:nvPr>
        </p:nvSpPr>
        <p:spPr>
          <a:xfrm>
            <a:off x="8761859" y="6422421"/>
            <a:ext cx="2590463" cy="236063"/>
          </a:xfrm>
          <a:prstGeom prst="rect">
            <a:avLst/>
          </a:prstGeom>
        </p:spPr>
        <p:txBody>
          <a:bodyPr vert="horz" lIns="121917" tIns="60958" rIns="121917" bIns="60958" rtlCol="0" anchor="ctr"/>
          <a:lstStyle>
            <a:lvl1pPr algn="l">
              <a:defRPr sz="1200">
                <a:solidFill>
                  <a:schemeClr val="tx1">
                    <a:tint val="75000"/>
                  </a:schemeClr>
                </a:solidFill>
                <a:latin typeface="Arial" panose="020B0604020202020204" pitchFamily="34" charset="0"/>
              </a:defRPr>
            </a:lvl1pPr>
          </a:lstStyle>
          <a:p>
            <a:endParaRPr lang="sv-SE" dirty="0">
              <a:solidFill>
                <a:prstClr val="black">
                  <a:tint val="75000"/>
                </a:prstClr>
              </a:solidFill>
            </a:endParaRPr>
          </a:p>
        </p:txBody>
      </p:sp>
      <p:pic>
        <p:nvPicPr>
          <p:cNvPr id="6" name="Picture 8">
            <a:extLst>
              <a:ext uri="{FF2B5EF4-FFF2-40B4-BE49-F238E27FC236}">
                <a16:creationId xmlns:a16="http://schemas.microsoft.com/office/drawing/2014/main" id="{777C9B44-ADB8-8C45-981A-A30B9243B86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90359038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8" r:id="rId3"/>
  </p:sldLayoutIdLst>
  <p:txStyles>
    <p:titleStyle>
      <a:lvl1pPr algn="l" defTabSz="1219170" rtl="0" eaLnBrk="1" latinLnBrk="0" hangingPunct="1">
        <a:lnSpc>
          <a:spcPct val="90000"/>
        </a:lnSpc>
        <a:spcBef>
          <a:spcPct val="0"/>
        </a:spcBef>
        <a:buNone/>
        <a:defRPr sz="5900" kern="1200">
          <a:solidFill>
            <a:schemeClr val="tx1"/>
          </a:solidFill>
          <a:latin typeface="Helvetica LT Std Light" panose="020B0403020202020204" pitchFamily="34" charset="0"/>
          <a:ea typeface="+mj-ea"/>
          <a:cs typeface="+mj-cs"/>
        </a:defRPr>
      </a:lvl1pPr>
    </p:titleStyle>
    <p:bodyStyle>
      <a:lvl1pPr marL="380990" indent="-380990" algn="l" defTabSz="1219170" rtl="0" eaLnBrk="1" latinLnBrk="0" hangingPunct="1">
        <a:lnSpc>
          <a:spcPct val="90000"/>
        </a:lnSpc>
        <a:spcBef>
          <a:spcPts val="1333"/>
        </a:spcBef>
        <a:buSzPct val="150000"/>
        <a:buFont typeface="Arial" panose="020B0604020202020204" pitchFamily="34" charset="0"/>
        <a:buChar char="•"/>
        <a:defRPr sz="1900" kern="1200">
          <a:solidFill>
            <a:schemeClr val="tx1"/>
          </a:solidFill>
          <a:latin typeface="Helvetica LT Std Light" panose="020B0403020202020204" pitchFamily="34" charset="0"/>
          <a:ea typeface="+mn-ea"/>
          <a:cs typeface="+mn-cs"/>
        </a:defRPr>
      </a:lvl1pPr>
      <a:lvl2pPr marL="838179" indent="-228594" algn="l" defTabSz="1219170" rtl="0" eaLnBrk="1" latinLnBrk="0" hangingPunct="1">
        <a:lnSpc>
          <a:spcPct val="90000"/>
        </a:lnSpc>
        <a:spcBef>
          <a:spcPts val="667"/>
        </a:spcBef>
        <a:buSzPct val="150000"/>
        <a:buFont typeface="Arial" panose="020B0604020202020204" pitchFamily="34" charset="0"/>
        <a:buChar char="•"/>
        <a:defRPr sz="1600" kern="1200">
          <a:solidFill>
            <a:schemeClr val="tx1"/>
          </a:solidFill>
          <a:latin typeface="Helvetica LT Std Light" panose="020B0403020202020204" pitchFamily="34" charset="0"/>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E755447-2BD6-1D4E-9C90-EC198C0F266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31349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9A3222A-1B89-DC40-9EE2-E72549BECD5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185649952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074725E-C820-6C42-A30F-65F52B1630A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10214573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52871" y="6422400"/>
            <a:ext cx="965074" cy="247180"/>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fld id="{73AE6D13-8850-46BD-A2F1-E13466CA0EAA}" type="datetimeFigureOut">
              <a:rPr lang="sv-SE" smtClean="0">
                <a:solidFill>
                  <a:prstClr val="black">
                    <a:tint val="75000"/>
                  </a:prstClr>
                </a:solidFill>
              </a:rPr>
              <a:pPr defTabSz="1365437"/>
              <a:t>2024-08-21</a:t>
            </a:fld>
            <a:endParaRPr lang="sv-SE" dirty="0">
              <a:solidFill>
                <a:prstClr val="black">
                  <a:tint val="75000"/>
                </a:prstClr>
              </a:solidFill>
            </a:endParaRPr>
          </a:p>
        </p:txBody>
      </p:sp>
      <p:sp>
        <p:nvSpPr>
          <p:cNvPr id="5" name="Footer Placeholder 4"/>
          <p:cNvSpPr>
            <a:spLocks noGrp="1"/>
          </p:cNvSpPr>
          <p:nvPr>
            <p:ph type="ftr" sz="quarter" idx="3"/>
          </p:nvPr>
        </p:nvSpPr>
        <p:spPr>
          <a:xfrm>
            <a:off x="8761859" y="6422422"/>
            <a:ext cx="2590463" cy="236063"/>
          </a:xfrm>
          <a:prstGeom prst="rect">
            <a:avLst/>
          </a:prstGeom>
        </p:spPr>
        <p:txBody>
          <a:bodyPr vert="horz" lIns="136527" tIns="68264" rIns="136527" bIns="68264" rtlCol="0" anchor="ctr"/>
          <a:lstStyle>
            <a:lvl1pPr algn="l">
              <a:defRPr sz="1300">
                <a:solidFill>
                  <a:schemeClr val="tx1">
                    <a:tint val="75000"/>
                  </a:schemeClr>
                </a:solidFill>
                <a:latin typeface="Arial" panose="020B0604020202020204" pitchFamily="34" charset="0"/>
              </a:defRPr>
            </a:lvl1pPr>
          </a:lstStyle>
          <a:p>
            <a:pPr defTabSz="1365437"/>
            <a:endParaRPr lang="sv-SE" dirty="0">
              <a:solidFill>
                <a:prstClr val="black">
                  <a:tint val="75000"/>
                </a:prstClr>
              </a:solidFill>
            </a:endParaRPr>
          </a:p>
        </p:txBody>
      </p:sp>
      <p:pic>
        <p:nvPicPr>
          <p:cNvPr id="6" name="Picture 8">
            <a:extLst>
              <a:ext uri="{FF2B5EF4-FFF2-40B4-BE49-F238E27FC236}">
                <a16:creationId xmlns:a16="http://schemas.microsoft.com/office/drawing/2014/main" id="{FECBB4E2-5758-4D4E-8A6F-90BF59DB857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74685552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Lst>
  <p:txStyles>
    <p:titleStyle>
      <a:lvl1pPr algn="l" defTabSz="1365437" rtl="0" eaLnBrk="1" latinLnBrk="0" hangingPunct="1">
        <a:lnSpc>
          <a:spcPct val="90000"/>
        </a:lnSpc>
        <a:spcBef>
          <a:spcPct val="0"/>
        </a:spcBef>
        <a:buNone/>
        <a:defRPr sz="6700" kern="1200">
          <a:solidFill>
            <a:schemeClr val="tx1"/>
          </a:solidFill>
          <a:latin typeface="Helvetica LT Std Light" panose="020B0403020202020204" pitchFamily="34" charset="0"/>
          <a:ea typeface="+mj-ea"/>
          <a:cs typeface="+mj-cs"/>
        </a:defRPr>
      </a:lvl1pPr>
    </p:titleStyle>
    <p:bodyStyle>
      <a:lvl1pPr marL="426699" indent="-426699" algn="l" defTabSz="1365437" rtl="0" eaLnBrk="1" latinLnBrk="0" hangingPunct="1">
        <a:lnSpc>
          <a:spcPct val="90000"/>
        </a:lnSpc>
        <a:spcBef>
          <a:spcPts val="1493"/>
        </a:spcBef>
        <a:buSzPct val="150000"/>
        <a:buFont typeface="Arial" panose="020B0604020202020204" pitchFamily="34" charset="0"/>
        <a:buChar char="•"/>
        <a:defRPr sz="2100" kern="1200">
          <a:solidFill>
            <a:schemeClr val="tx1"/>
          </a:solidFill>
          <a:latin typeface="Helvetica LT Std Light" panose="020B0403020202020204" pitchFamily="34" charset="0"/>
          <a:ea typeface="+mn-ea"/>
          <a:cs typeface="+mn-cs"/>
        </a:defRPr>
      </a:lvl1pPr>
      <a:lvl2pPr marL="938737" indent="-256019" algn="l" defTabSz="1365437" rtl="0" eaLnBrk="1" latinLnBrk="0" hangingPunct="1">
        <a:lnSpc>
          <a:spcPct val="90000"/>
        </a:lnSpc>
        <a:spcBef>
          <a:spcPts val="747"/>
        </a:spcBef>
        <a:buSzPct val="150000"/>
        <a:buFont typeface="Arial" panose="020B0604020202020204" pitchFamily="34" charset="0"/>
        <a:buChar char="•"/>
        <a:defRPr sz="1700" kern="1200">
          <a:solidFill>
            <a:schemeClr val="tx1"/>
          </a:solidFill>
          <a:latin typeface="Helvetica LT Std Light" panose="020B0403020202020204" pitchFamily="34" charset="0"/>
          <a:ea typeface="+mn-ea"/>
          <a:cs typeface="+mn-cs"/>
        </a:defRPr>
      </a:lvl2pPr>
      <a:lvl3pPr marL="1706795" indent="-341358" algn="l" defTabSz="1365437" rtl="0" eaLnBrk="1" latinLnBrk="0" hangingPunct="1">
        <a:lnSpc>
          <a:spcPct val="90000"/>
        </a:lnSpc>
        <a:spcBef>
          <a:spcPts val="747"/>
        </a:spcBef>
        <a:buFont typeface="Arial" panose="020B0604020202020204" pitchFamily="34" charset="0"/>
        <a:buChar char="•"/>
        <a:defRPr sz="3100" kern="1200">
          <a:solidFill>
            <a:schemeClr val="tx1"/>
          </a:solidFill>
          <a:latin typeface="+mn-lt"/>
          <a:ea typeface="+mn-ea"/>
          <a:cs typeface="+mn-cs"/>
        </a:defRPr>
      </a:lvl3pPr>
      <a:lvl4pPr marL="238951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4pPr>
      <a:lvl5pPr marL="3072230"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5pPr>
      <a:lvl6pPr marL="3754947"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6pPr>
      <a:lvl7pPr marL="4437666"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7pPr>
      <a:lvl8pPr marL="5120384"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8pPr>
      <a:lvl9pPr marL="5803102" indent="-341358" algn="l" defTabSz="1365437" rtl="0" eaLnBrk="1" latinLnBrk="0" hangingPunct="1">
        <a:lnSpc>
          <a:spcPct val="90000"/>
        </a:lnSpc>
        <a:spcBef>
          <a:spcPts val="747"/>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65437" rtl="0" eaLnBrk="1" latinLnBrk="0" hangingPunct="1">
        <a:defRPr sz="2700" kern="1200">
          <a:solidFill>
            <a:schemeClr val="tx1"/>
          </a:solidFill>
          <a:latin typeface="+mn-lt"/>
          <a:ea typeface="+mn-ea"/>
          <a:cs typeface="+mn-cs"/>
        </a:defRPr>
      </a:lvl1pPr>
      <a:lvl2pPr marL="682718" algn="l" defTabSz="1365437" rtl="0" eaLnBrk="1" latinLnBrk="0" hangingPunct="1">
        <a:defRPr sz="2700" kern="1200">
          <a:solidFill>
            <a:schemeClr val="tx1"/>
          </a:solidFill>
          <a:latin typeface="+mn-lt"/>
          <a:ea typeface="+mn-ea"/>
          <a:cs typeface="+mn-cs"/>
        </a:defRPr>
      </a:lvl2pPr>
      <a:lvl3pPr marL="1365437" algn="l" defTabSz="1365437" rtl="0" eaLnBrk="1" latinLnBrk="0" hangingPunct="1">
        <a:defRPr sz="2700" kern="1200">
          <a:solidFill>
            <a:schemeClr val="tx1"/>
          </a:solidFill>
          <a:latin typeface="+mn-lt"/>
          <a:ea typeface="+mn-ea"/>
          <a:cs typeface="+mn-cs"/>
        </a:defRPr>
      </a:lvl3pPr>
      <a:lvl4pPr marL="2048153" algn="l" defTabSz="1365437" rtl="0" eaLnBrk="1" latinLnBrk="0" hangingPunct="1">
        <a:defRPr sz="2700" kern="1200">
          <a:solidFill>
            <a:schemeClr val="tx1"/>
          </a:solidFill>
          <a:latin typeface="+mn-lt"/>
          <a:ea typeface="+mn-ea"/>
          <a:cs typeface="+mn-cs"/>
        </a:defRPr>
      </a:lvl4pPr>
      <a:lvl5pPr marL="2730872" algn="l" defTabSz="1365437" rtl="0" eaLnBrk="1" latinLnBrk="0" hangingPunct="1">
        <a:defRPr sz="2700" kern="1200">
          <a:solidFill>
            <a:schemeClr val="tx1"/>
          </a:solidFill>
          <a:latin typeface="+mn-lt"/>
          <a:ea typeface="+mn-ea"/>
          <a:cs typeface="+mn-cs"/>
        </a:defRPr>
      </a:lvl5pPr>
      <a:lvl6pPr marL="3413589" algn="l" defTabSz="1365437" rtl="0" eaLnBrk="1" latinLnBrk="0" hangingPunct="1">
        <a:defRPr sz="2700" kern="1200">
          <a:solidFill>
            <a:schemeClr val="tx1"/>
          </a:solidFill>
          <a:latin typeface="+mn-lt"/>
          <a:ea typeface="+mn-ea"/>
          <a:cs typeface="+mn-cs"/>
        </a:defRPr>
      </a:lvl6pPr>
      <a:lvl7pPr marL="4096308" algn="l" defTabSz="1365437" rtl="0" eaLnBrk="1" latinLnBrk="0" hangingPunct="1">
        <a:defRPr sz="2700" kern="1200">
          <a:solidFill>
            <a:schemeClr val="tx1"/>
          </a:solidFill>
          <a:latin typeface="+mn-lt"/>
          <a:ea typeface="+mn-ea"/>
          <a:cs typeface="+mn-cs"/>
        </a:defRPr>
      </a:lvl7pPr>
      <a:lvl8pPr marL="4779025" algn="l" defTabSz="1365437" rtl="0" eaLnBrk="1" latinLnBrk="0" hangingPunct="1">
        <a:defRPr sz="2700" kern="1200">
          <a:solidFill>
            <a:schemeClr val="tx1"/>
          </a:solidFill>
          <a:latin typeface="+mn-lt"/>
          <a:ea typeface="+mn-ea"/>
          <a:cs typeface="+mn-cs"/>
        </a:defRPr>
      </a:lvl8pPr>
      <a:lvl9pPr marL="5461743" algn="l" defTabSz="1365437" rtl="0" eaLnBrk="1" latinLnBrk="0" hangingPunct="1">
        <a:defRPr sz="2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52871" y="6422423"/>
            <a:ext cx="965074" cy="247179"/>
          </a:xfrm>
          <a:prstGeom prst="rect">
            <a:avLst/>
          </a:prstGeom>
        </p:spPr>
        <p:txBody>
          <a:bodyPr vert="horz" lIns="121917" tIns="60958" rIns="121917" bIns="60958" rtlCol="0" anchor="ctr"/>
          <a:lstStyle>
            <a:lvl1pPr algn="l">
              <a:defRPr sz="1200">
                <a:solidFill>
                  <a:schemeClr val="tx1">
                    <a:tint val="75000"/>
                  </a:schemeClr>
                </a:solidFill>
                <a:latin typeface="Arial" panose="020B0604020202020204" pitchFamily="34" charset="0"/>
              </a:defRPr>
            </a:lvl1pPr>
          </a:lstStyle>
          <a:p>
            <a:fld id="{73AE6D13-8850-46BD-A2F1-E13466CA0EAA}" type="datetimeFigureOut">
              <a:rPr lang="sv-SE" smtClean="0">
                <a:solidFill>
                  <a:prstClr val="black">
                    <a:tint val="75000"/>
                  </a:prstClr>
                </a:solidFill>
              </a:rPr>
              <a:pPr/>
              <a:t>2024-08-21</a:t>
            </a:fld>
            <a:endParaRPr lang="sv-SE" dirty="0">
              <a:solidFill>
                <a:prstClr val="black">
                  <a:tint val="75000"/>
                </a:prstClr>
              </a:solidFill>
            </a:endParaRPr>
          </a:p>
        </p:txBody>
      </p:sp>
      <p:sp>
        <p:nvSpPr>
          <p:cNvPr id="5" name="Footer Placeholder 4"/>
          <p:cNvSpPr>
            <a:spLocks noGrp="1"/>
          </p:cNvSpPr>
          <p:nvPr>
            <p:ph type="ftr" sz="quarter" idx="3"/>
          </p:nvPr>
        </p:nvSpPr>
        <p:spPr>
          <a:xfrm>
            <a:off x="8761859" y="6422421"/>
            <a:ext cx="2590463" cy="236063"/>
          </a:xfrm>
          <a:prstGeom prst="rect">
            <a:avLst/>
          </a:prstGeom>
        </p:spPr>
        <p:txBody>
          <a:bodyPr vert="horz" lIns="121917" tIns="60958" rIns="121917" bIns="60958" rtlCol="0" anchor="ctr"/>
          <a:lstStyle>
            <a:lvl1pPr algn="l">
              <a:defRPr sz="1200">
                <a:solidFill>
                  <a:schemeClr val="tx1">
                    <a:tint val="75000"/>
                  </a:schemeClr>
                </a:solidFill>
                <a:latin typeface="Arial" panose="020B0604020202020204" pitchFamily="34" charset="0"/>
              </a:defRPr>
            </a:lvl1pPr>
          </a:lstStyle>
          <a:p>
            <a:endParaRPr lang="sv-SE" dirty="0">
              <a:solidFill>
                <a:prstClr val="black">
                  <a:tint val="75000"/>
                </a:prstClr>
              </a:solidFill>
            </a:endParaRPr>
          </a:p>
        </p:txBody>
      </p:sp>
      <p:pic>
        <p:nvPicPr>
          <p:cNvPr id="6" name="Picture 8">
            <a:extLst>
              <a:ext uri="{FF2B5EF4-FFF2-40B4-BE49-F238E27FC236}">
                <a16:creationId xmlns:a16="http://schemas.microsoft.com/office/drawing/2014/main" id="{F42CD338-7BD4-4745-A913-C28C2A00204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3151912791"/>
      </p:ext>
    </p:extLst>
  </p:cSld>
  <p:clrMap bg1="lt1" tx1="dk1" bg2="lt2" tx2="dk2" accent1="accent1" accent2="accent2" accent3="accent3" accent4="accent4" accent5="accent5" accent6="accent6" hlink="hlink" folHlink="folHlink"/>
  <p:sldLayoutIdLst>
    <p:sldLayoutId id="2147483815" r:id="rId1"/>
    <p:sldLayoutId id="2147483816" r:id="rId2"/>
  </p:sldLayoutIdLst>
  <p:txStyles>
    <p:titleStyle>
      <a:lvl1pPr algn="l" defTabSz="1219170" rtl="0" eaLnBrk="1" latinLnBrk="0" hangingPunct="1">
        <a:lnSpc>
          <a:spcPct val="90000"/>
        </a:lnSpc>
        <a:spcBef>
          <a:spcPct val="0"/>
        </a:spcBef>
        <a:buNone/>
        <a:defRPr sz="5900" kern="1200">
          <a:solidFill>
            <a:schemeClr val="tx1"/>
          </a:solidFill>
          <a:latin typeface="Helvetica LT Std Light" panose="020B0403020202020204" pitchFamily="34" charset="0"/>
          <a:ea typeface="+mj-ea"/>
          <a:cs typeface="+mj-cs"/>
        </a:defRPr>
      </a:lvl1pPr>
    </p:titleStyle>
    <p:bodyStyle>
      <a:lvl1pPr marL="380990" indent="-380990" algn="l" defTabSz="1219170" rtl="0" eaLnBrk="1" latinLnBrk="0" hangingPunct="1">
        <a:lnSpc>
          <a:spcPct val="90000"/>
        </a:lnSpc>
        <a:spcBef>
          <a:spcPts val="1333"/>
        </a:spcBef>
        <a:buSzPct val="150000"/>
        <a:buFont typeface="Arial" panose="020B0604020202020204" pitchFamily="34" charset="0"/>
        <a:buChar char="•"/>
        <a:defRPr sz="1900" kern="1200">
          <a:solidFill>
            <a:schemeClr val="tx1"/>
          </a:solidFill>
          <a:latin typeface="Helvetica LT Std Light" panose="020B0403020202020204" pitchFamily="34" charset="0"/>
          <a:ea typeface="+mn-ea"/>
          <a:cs typeface="+mn-cs"/>
        </a:defRPr>
      </a:lvl1pPr>
      <a:lvl2pPr marL="838179" indent="-228594" algn="l" defTabSz="1219170" rtl="0" eaLnBrk="1" latinLnBrk="0" hangingPunct="1">
        <a:lnSpc>
          <a:spcPct val="90000"/>
        </a:lnSpc>
        <a:spcBef>
          <a:spcPts val="667"/>
        </a:spcBef>
        <a:buSzPct val="150000"/>
        <a:buFont typeface="Arial" panose="020B0604020202020204" pitchFamily="34" charset="0"/>
        <a:buChar char="•"/>
        <a:defRPr sz="1600" kern="1200">
          <a:solidFill>
            <a:schemeClr val="tx1"/>
          </a:solidFill>
          <a:latin typeface="Helvetica LT Std Light" panose="020B0403020202020204" pitchFamily="34" charset="0"/>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7652871" y="6422395"/>
            <a:ext cx="965074" cy="247178"/>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defTabSz="914400"/>
            <a:fld id="{73AE6D13-8850-46BD-A2F1-E13466CA0EAA}" type="datetimeFigureOut">
              <a:rPr lang="sv-SE" smtClean="0">
                <a:solidFill>
                  <a:prstClr val="black">
                    <a:tint val="75000"/>
                  </a:prstClr>
                </a:solidFill>
              </a:rPr>
              <a:pPr defTabSz="914400"/>
              <a:t>2024-08-21</a:t>
            </a:fld>
            <a:endParaRPr lang="sv-SE" dirty="0">
              <a:solidFill>
                <a:prstClr val="black">
                  <a:tint val="75000"/>
                </a:prstClr>
              </a:solidFill>
            </a:endParaRPr>
          </a:p>
        </p:txBody>
      </p:sp>
      <p:sp>
        <p:nvSpPr>
          <p:cNvPr id="5" name="Footer Placeholder 4"/>
          <p:cNvSpPr>
            <a:spLocks noGrp="1"/>
          </p:cNvSpPr>
          <p:nvPr>
            <p:ph type="ftr" sz="quarter" idx="3"/>
          </p:nvPr>
        </p:nvSpPr>
        <p:spPr>
          <a:xfrm>
            <a:off x="8761859" y="6422395"/>
            <a:ext cx="2590463" cy="23606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defTabSz="914400"/>
            <a:endParaRPr lang="sv-SE" dirty="0">
              <a:solidFill>
                <a:prstClr val="black">
                  <a:tint val="75000"/>
                </a:prstClr>
              </a:solidFill>
            </a:endParaRPr>
          </a:p>
        </p:txBody>
      </p:sp>
    </p:spTree>
    <p:extLst>
      <p:ext uri="{BB962C8B-B14F-4D97-AF65-F5344CB8AC3E}">
        <p14:creationId xmlns:p14="http://schemas.microsoft.com/office/powerpoint/2010/main" val="239843496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85750" indent="-285750" algn="l" defTabSz="914400" rtl="0" eaLnBrk="1" latinLnBrk="0" hangingPunct="1">
        <a:lnSpc>
          <a:spcPct val="90000"/>
        </a:lnSpc>
        <a:spcBef>
          <a:spcPts val="1000"/>
        </a:spcBef>
        <a:buSzPct val="150000"/>
        <a:buFont typeface="Arial" panose="020B0604020202020204" pitchFamily="34" charset="0"/>
        <a:buChar char="•"/>
        <a:defRPr sz="1400" kern="1200">
          <a:solidFill>
            <a:schemeClr val="tx1"/>
          </a:solidFill>
          <a:latin typeface="Arial" panose="020B0604020202020204" pitchFamily="34" charset="0"/>
          <a:ea typeface="+mn-ea"/>
          <a:cs typeface="+mn-cs"/>
        </a:defRPr>
      </a:lvl1pPr>
      <a:lvl2pPr marL="628650" indent="-171450" algn="l" defTabSz="914400" rtl="0" eaLnBrk="1" latinLnBrk="0" hangingPunct="1">
        <a:lnSpc>
          <a:spcPct val="90000"/>
        </a:lnSpc>
        <a:spcBef>
          <a:spcPts val="500"/>
        </a:spcBef>
        <a:buSzPct val="150000"/>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4.xml"/><Relationship Id="rId5" Type="http://schemas.openxmlformats.org/officeDocument/2006/relationships/image" Target="../media/image22.emf"/><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4.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0413" cy="6958186"/>
          </a:xfrm>
          <a:prstGeom prst="rect">
            <a:avLst/>
          </a:prstGeom>
        </p:spPr>
      </p:pic>
      <p:sp>
        <p:nvSpPr>
          <p:cNvPr id="12" name="Title 3"/>
          <p:cNvSpPr txBox="1">
            <a:spLocks/>
          </p:cNvSpPr>
          <p:nvPr/>
        </p:nvSpPr>
        <p:spPr>
          <a:xfrm>
            <a:off x="1414686" y="-50713"/>
            <a:ext cx="5658636" cy="10109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Helvetica LT Std Light" panose="020B04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ASKO Academy</a:t>
            </a:r>
          </a:p>
        </p:txBody>
      </p:sp>
      <p:sp>
        <p:nvSpPr>
          <p:cNvPr id="6" name="Text Placeholder 2"/>
          <p:cNvSpPr txBox="1">
            <a:spLocks/>
          </p:cNvSpPr>
          <p:nvPr/>
        </p:nvSpPr>
        <p:spPr>
          <a:xfrm>
            <a:off x="1414686" y="909514"/>
            <a:ext cx="10081120" cy="2592288"/>
          </a:xfrm>
          <a:prstGeom prst="rect">
            <a:avLst/>
          </a:prstGeom>
        </p:spPr>
        <p:txBody>
          <a:bodyPr lIns="136503" tIns="68250" rIns="136503" bIns="68250">
            <a:normAutofit/>
          </a:bodyPr>
          <a:lstStyle>
            <a:lvl1pPr marL="0" indent="0" algn="l" defTabSz="1219170" rtl="0" eaLnBrk="1" latinLnBrk="0" hangingPunct="1">
              <a:lnSpc>
                <a:spcPct val="90000"/>
              </a:lnSpc>
              <a:spcBef>
                <a:spcPts val="1333"/>
              </a:spcBef>
              <a:buSzPct val="150000"/>
              <a:buFont typeface="Arial" panose="020B0604020202020204" pitchFamily="34" charset="0"/>
              <a:buNone/>
              <a:defRPr sz="3200" kern="1200">
                <a:solidFill>
                  <a:schemeClr val="tx1"/>
                </a:solidFill>
                <a:latin typeface="Helvetica LT Std Light" panose="020B0403020202020204" pitchFamily="34" charset="0"/>
                <a:ea typeface="+mn-ea"/>
                <a:cs typeface="+mn-cs"/>
              </a:defRPr>
            </a:lvl1pPr>
            <a:lvl2pPr marL="609585" indent="0" algn="l" defTabSz="1219170" rtl="0" eaLnBrk="1" latinLnBrk="0" hangingPunct="1">
              <a:lnSpc>
                <a:spcPct val="90000"/>
              </a:lnSpc>
              <a:spcBef>
                <a:spcPts val="667"/>
              </a:spcBef>
              <a:buSzPct val="150000"/>
              <a:buFont typeface="Arial" panose="020B0604020202020204" pitchFamily="34" charset="0"/>
              <a:buNone/>
              <a:defRPr sz="1600" kern="1200">
                <a:solidFill>
                  <a:schemeClr val="tx1"/>
                </a:solidFill>
                <a:latin typeface="Helvetica LT Std Light" panose="020B0403020202020204" pitchFamily="34" charset="0"/>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700" kern="1200">
                <a:solidFill>
                  <a:schemeClr val="tx1"/>
                </a:solidFill>
                <a:latin typeface="+mn-lt"/>
                <a:ea typeface="+mn-ea"/>
                <a:cs typeface="+mn-cs"/>
              </a:defRPr>
            </a:lvl3pPr>
            <a:lvl4pPr marL="1828754"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Pct val="150000"/>
              <a:buFont typeface="Arial" panose="020B0604020202020204" pitchFamily="34" charset="0"/>
              <a:buNone/>
              <a:tabLst/>
              <a:defRPr/>
            </a:pPr>
            <a:endParaRPr kumimoji="0" lang="ru-RU"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1" name="Picture 8">
            <a:extLst>
              <a:ext uri="{FF2B5EF4-FFF2-40B4-BE49-F238E27FC236}">
                <a16:creationId xmlns:a16="http://schemas.microsoft.com/office/drawing/2014/main" id="{0DAA6964-277D-6E4A-9717-752A648CD4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64103976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Y CABIN DC7774 DC7774V.W ASK">
            <a:extLst>
              <a:ext uri="{FF2B5EF4-FFF2-40B4-BE49-F238E27FC236}">
                <a16:creationId xmlns:a16="http://schemas.microsoft.com/office/drawing/2014/main" id="{CDFE59D4-8296-8834-8467-6AC78E3B07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002" y="1963129"/>
            <a:ext cx="1056927" cy="3020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Y CABIN DC7784 DC7784V.S ASK">
            <a:extLst>
              <a:ext uri="{FF2B5EF4-FFF2-40B4-BE49-F238E27FC236}">
                <a16:creationId xmlns:a16="http://schemas.microsoft.com/office/drawing/2014/main" id="{179A7F54-D060-E566-3BCE-F53D768DFA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4201" y="1714484"/>
            <a:ext cx="1056927" cy="3269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RY CABIN DC7774 DC7774V.W ASK">
            <a:extLst>
              <a:ext uri="{FF2B5EF4-FFF2-40B4-BE49-F238E27FC236}">
                <a16:creationId xmlns:a16="http://schemas.microsoft.com/office/drawing/2014/main" id="{51836581-CCB3-7A73-6550-B438D8B5EC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7344" y="1714484"/>
            <a:ext cx="1056927" cy="3269136"/>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a:extLst>
              <a:ext uri="{FF2B5EF4-FFF2-40B4-BE49-F238E27FC236}">
                <a16:creationId xmlns:a16="http://schemas.microsoft.com/office/drawing/2014/main" id="{3B7081A8-3C04-6FCC-63F2-EBB99C4EE77C}"/>
              </a:ext>
            </a:extLst>
          </p:cNvPr>
          <p:cNvSpPr/>
          <p:nvPr/>
        </p:nvSpPr>
        <p:spPr>
          <a:xfrm>
            <a:off x="550590" y="5138713"/>
            <a:ext cx="1999247" cy="1323429"/>
          </a:xfrm>
          <a:prstGeom prst="rect">
            <a:avLst/>
          </a:prstGeom>
        </p:spPr>
        <p:txBody>
          <a:bodyPr wrap="none" lIns="91431" tIns="45715" rIns="91431" bIns="45715">
            <a:spAutoFit/>
          </a:bodyPr>
          <a:lstStyle/>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Загрузка 4 кг</a:t>
            </a:r>
          </a:p>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Вентиляционный</a:t>
            </a:r>
          </a:p>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rgbClr val="0070C0"/>
                </a:solidFill>
                <a:latin typeface="Arial" panose="020B0604020202020204" pitchFamily="34" charset="0"/>
              </a:rPr>
              <a:t>Высота 174 см</a:t>
            </a:r>
            <a:endParaRPr kumimoji="0" lang="ru-RU" sz="16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prstClr val="black"/>
                </a:solidFill>
                <a:latin typeface="Arial" panose="020B0604020202020204" pitchFamily="34" charset="0"/>
              </a:rPr>
              <a:t>Цвет: белый</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088474"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Прямоугольник 16">
            <a:extLst>
              <a:ext uri="{FF2B5EF4-FFF2-40B4-BE49-F238E27FC236}">
                <a16:creationId xmlns:a16="http://schemas.microsoft.com/office/drawing/2014/main" id="{C6260066-AE85-8FBD-5DEA-39833206A7FF}"/>
              </a:ext>
            </a:extLst>
          </p:cNvPr>
          <p:cNvSpPr/>
          <p:nvPr/>
        </p:nvSpPr>
        <p:spPr>
          <a:xfrm>
            <a:off x="736558" y="1528876"/>
            <a:ext cx="1303929" cy="584765"/>
          </a:xfrm>
          <a:prstGeom prst="rect">
            <a:avLst/>
          </a:prstGeom>
        </p:spPr>
        <p:txBody>
          <a:bodyPr wrap="none" lIns="91431" tIns="45715" rIns="91431" bIns="45715">
            <a:spAutoFit/>
          </a:bodyPr>
          <a:lstStyle/>
          <a:p>
            <a:pPr defTabSz="1088474">
              <a:defRPr/>
            </a:pPr>
            <a:r>
              <a:rPr lang="en-US" sz="1600" b="0" i="0" dirty="0">
                <a:solidFill>
                  <a:srgbClr val="333333"/>
                </a:solidFill>
                <a:effectLst/>
                <a:latin typeface="Helvetica Neue"/>
              </a:rPr>
              <a:t>DC7774V.W</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088474"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Прямоугольник 17">
            <a:extLst>
              <a:ext uri="{FF2B5EF4-FFF2-40B4-BE49-F238E27FC236}">
                <a16:creationId xmlns:a16="http://schemas.microsoft.com/office/drawing/2014/main" id="{EBEC8FEF-A4D8-1457-2CCE-431F1EA85655}"/>
              </a:ext>
            </a:extLst>
          </p:cNvPr>
          <p:cNvSpPr/>
          <p:nvPr/>
        </p:nvSpPr>
        <p:spPr>
          <a:xfrm>
            <a:off x="3493995" y="1386396"/>
            <a:ext cx="1303929" cy="584765"/>
          </a:xfrm>
          <a:prstGeom prst="rect">
            <a:avLst/>
          </a:prstGeom>
        </p:spPr>
        <p:txBody>
          <a:bodyPr wrap="none" lIns="91431" tIns="45715" rIns="91431" bIns="45715">
            <a:spAutoFit/>
          </a:bodyPr>
          <a:lstStyle/>
          <a:p>
            <a:pPr defTabSz="1088474">
              <a:defRPr/>
            </a:pPr>
            <a:r>
              <a:rPr lang="en-US" sz="1600" b="0" i="0" dirty="0">
                <a:solidFill>
                  <a:srgbClr val="333333"/>
                </a:solidFill>
                <a:effectLst/>
                <a:latin typeface="Helvetica Neue"/>
              </a:rPr>
              <a:t>DC77</a:t>
            </a:r>
            <a:r>
              <a:rPr lang="ru-RU" sz="1600" b="0" i="0" dirty="0">
                <a:solidFill>
                  <a:srgbClr val="333333"/>
                </a:solidFill>
                <a:effectLst/>
                <a:latin typeface="Helvetica Neue"/>
              </a:rPr>
              <a:t>8</a:t>
            </a:r>
            <a:r>
              <a:rPr lang="en-US" sz="1600" b="0" i="0" dirty="0">
                <a:solidFill>
                  <a:srgbClr val="333333"/>
                </a:solidFill>
                <a:effectLst/>
                <a:latin typeface="Helvetica Neue"/>
              </a:rPr>
              <a:t>4V.W</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088474"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Прямоугольник 18">
            <a:extLst>
              <a:ext uri="{FF2B5EF4-FFF2-40B4-BE49-F238E27FC236}">
                <a16:creationId xmlns:a16="http://schemas.microsoft.com/office/drawing/2014/main" id="{76792804-617F-5670-AF78-E5AD4AA7FD9A}"/>
              </a:ext>
            </a:extLst>
          </p:cNvPr>
          <p:cNvSpPr/>
          <p:nvPr/>
        </p:nvSpPr>
        <p:spPr>
          <a:xfrm>
            <a:off x="5005212" y="1327944"/>
            <a:ext cx="1246220" cy="584765"/>
          </a:xfrm>
          <a:prstGeom prst="rect">
            <a:avLst/>
          </a:prstGeom>
        </p:spPr>
        <p:txBody>
          <a:bodyPr wrap="none" lIns="91431" tIns="45715" rIns="91431" bIns="45715">
            <a:spAutoFit/>
          </a:bodyPr>
          <a:lstStyle/>
          <a:p>
            <a:pPr defTabSz="1088474">
              <a:defRPr/>
            </a:pPr>
            <a:r>
              <a:rPr lang="en-US" sz="1600" b="0" i="0" dirty="0">
                <a:solidFill>
                  <a:srgbClr val="333333"/>
                </a:solidFill>
                <a:effectLst/>
                <a:latin typeface="Helvetica Neue"/>
              </a:rPr>
              <a:t>DC77</a:t>
            </a:r>
            <a:r>
              <a:rPr lang="ru-RU" sz="1600" b="0" i="0" dirty="0">
                <a:solidFill>
                  <a:srgbClr val="333333"/>
                </a:solidFill>
                <a:effectLst/>
                <a:latin typeface="Helvetica Neue"/>
              </a:rPr>
              <a:t>8</a:t>
            </a:r>
            <a:r>
              <a:rPr lang="en-US" sz="1600" b="0" i="0" dirty="0">
                <a:solidFill>
                  <a:srgbClr val="333333"/>
                </a:solidFill>
                <a:effectLst/>
                <a:latin typeface="Helvetica Neue"/>
              </a:rPr>
              <a:t>4V.</a:t>
            </a:r>
            <a:r>
              <a:rPr lang="en-US" sz="1600" dirty="0">
                <a:solidFill>
                  <a:srgbClr val="333333"/>
                </a:solidFill>
                <a:latin typeface="Helvetica Neue"/>
              </a:rPr>
              <a:t>S</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088474"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Прямоугольник 19">
            <a:extLst>
              <a:ext uri="{FF2B5EF4-FFF2-40B4-BE49-F238E27FC236}">
                <a16:creationId xmlns:a16="http://schemas.microsoft.com/office/drawing/2014/main" id="{442BC239-7175-8AD4-F37D-F079358846F6}"/>
              </a:ext>
            </a:extLst>
          </p:cNvPr>
          <p:cNvSpPr/>
          <p:nvPr/>
        </p:nvSpPr>
        <p:spPr>
          <a:xfrm>
            <a:off x="3005965" y="5107691"/>
            <a:ext cx="1999247" cy="1323429"/>
          </a:xfrm>
          <a:prstGeom prst="rect">
            <a:avLst/>
          </a:prstGeom>
        </p:spPr>
        <p:txBody>
          <a:bodyPr wrap="none" lIns="91431" tIns="45715" rIns="91431" bIns="45715">
            <a:spAutoFit/>
          </a:bodyPr>
          <a:lstStyle/>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Загрузка 4 кг</a:t>
            </a:r>
          </a:p>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Вентиляционный</a:t>
            </a:r>
          </a:p>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rgbClr val="0070C0"/>
                </a:solidFill>
                <a:latin typeface="Arial" panose="020B0604020202020204" pitchFamily="34" charset="0"/>
              </a:rPr>
              <a:t>Высота 1</a:t>
            </a:r>
            <a:r>
              <a:rPr lang="en-US" sz="1600" dirty="0">
                <a:solidFill>
                  <a:srgbClr val="0070C0"/>
                </a:solidFill>
                <a:latin typeface="Arial" panose="020B0604020202020204" pitchFamily="34" charset="0"/>
              </a:rPr>
              <a:t>8</a:t>
            </a:r>
            <a:r>
              <a:rPr lang="ru-RU" sz="1600" dirty="0">
                <a:solidFill>
                  <a:srgbClr val="0070C0"/>
                </a:solidFill>
                <a:latin typeface="Arial" panose="020B0604020202020204" pitchFamily="34" charset="0"/>
              </a:rPr>
              <a:t>4 см</a:t>
            </a:r>
            <a:endParaRPr kumimoji="0" lang="ru-RU" sz="16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prstClr val="black"/>
                </a:solidFill>
                <a:latin typeface="Arial" panose="020B0604020202020204" pitchFamily="34" charset="0"/>
              </a:rPr>
              <a:t>Цвет: белый</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088474"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Прямоугольник 20">
            <a:extLst>
              <a:ext uri="{FF2B5EF4-FFF2-40B4-BE49-F238E27FC236}">
                <a16:creationId xmlns:a16="http://schemas.microsoft.com/office/drawing/2014/main" id="{0CCD0DEF-E6AB-5994-7FCB-74F29324E9C0}"/>
              </a:ext>
            </a:extLst>
          </p:cNvPr>
          <p:cNvSpPr/>
          <p:nvPr/>
        </p:nvSpPr>
        <p:spPr>
          <a:xfrm>
            <a:off x="5005212" y="5107691"/>
            <a:ext cx="2888017" cy="1323429"/>
          </a:xfrm>
          <a:prstGeom prst="rect">
            <a:avLst/>
          </a:prstGeom>
        </p:spPr>
        <p:txBody>
          <a:bodyPr wrap="none" lIns="91431" tIns="45715" rIns="91431" bIns="45715">
            <a:spAutoFit/>
          </a:bodyPr>
          <a:lstStyle/>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Загрузка 4 кг</a:t>
            </a:r>
          </a:p>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Вентиляционный</a:t>
            </a:r>
          </a:p>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rgbClr val="0070C0"/>
                </a:solidFill>
                <a:latin typeface="Arial" panose="020B0604020202020204" pitchFamily="34" charset="0"/>
              </a:rPr>
              <a:t>Высота 1</a:t>
            </a:r>
            <a:r>
              <a:rPr lang="en-US" sz="1600" dirty="0">
                <a:solidFill>
                  <a:srgbClr val="0070C0"/>
                </a:solidFill>
                <a:latin typeface="Arial" panose="020B0604020202020204" pitchFamily="34" charset="0"/>
              </a:rPr>
              <a:t>8</a:t>
            </a:r>
            <a:r>
              <a:rPr lang="ru-RU" sz="1600" dirty="0">
                <a:solidFill>
                  <a:srgbClr val="0070C0"/>
                </a:solidFill>
                <a:latin typeface="Arial" panose="020B0604020202020204" pitchFamily="34" charset="0"/>
              </a:rPr>
              <a:t>4 см</a:t>
            </a:r>
            <a:endParaRPr kumimoji="0" lang="ru-RU" sz="16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171433" marR="0" lvl="0" indent="-171433" algn="l" defTabSz="1088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rgbClr val="0070C0"/>
                </a:solidFill>
                <a:latin typeface="Arial" panose="020B0604020202020204" pitchFamily="34" charset="0"/>
              </a:rPr>
              <a:t>Цвет: нержавеющая сталь</a:t>
            </a:r>
            <a:endParaRPr kumimoji="0" lang="ru-RU" sz="16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0" marR="0" lvl="0" indent="0" algn="l" defTabSz="1088474"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Рисунок 1"/>
          <p:cNvPicPr>
            <a:picLocks noChangeAspect="1"/>
          </p:cNvPicPr>
          <p:nvPr/>
        </p:nvPicPr>
        <p:blipFill rotWithShape="1">
          <a:blip r:embed="rId5"/>
          <a:srcRect t="2802" b="2830"/>
          <a:stretch/>
        </p:blipFill>
        <p:spPr>
          <a:xfrm>
            <a:off x="7783986" y="1040957"/>
            <a:ext cx="3139927" cy="4938486"/>
          </a:xfrm>
          <a:prstGeom prst="rect">
            <a:avLst/>
          </a:prstGeom>
        </p:spPr>
      </p:pic>
      <p:sp>
        <p:nvSpPr>
          <p:cNvPr id="3" name="Прямоугольник 2"/>
          <p:cNvSpPr/>
          <p:nvPr/>
        </p:nvSpPr>
        <p:spPr>
          <a:xfrm>
            <a:off x="9047534" y="5979443"/>
            <a:ext cx="2600535" cy="738664"/>
          </a:xfrm>
          <a:prstGeom prst="rect">
            <a:avLst/>
          </a:prstGeom>
        </p:spPr>
        <p:txBody>
          <a:bodyPr wrap="square">
            <a:spAutoFit/>
          </a:bodyPr>
          <a:lstStyle/>
          <a:p>
            <a:r>
              <a:rPr lang="ru-RU" sz="1400" dirty="0">
                <a:latin typeface="Helvetica LT Std Light" panose="020B0403020202020204" pitchFamily="34" charset="0"/>
              </a:rPr>
              <a:t>Габарит А</a:t>
            </a:r>
          </a:p>
          <a:p>
            <a:r>
              <a:rPr lang="en-US" sz="1400" dirty="0">
                <a:latin typeface="Helvetica LT Std Light" panose="020B0403020202020204" pitchFamily="34" charset="0"/>
              </a:rPr>
              <a:t>DC7774V </a:t>
            </a:r>
            <a:r>
              <a:rPr lang="ru-RU" sz="1400" dirty="0">
                <a:latin typeface="Helvetica LT Std Light" panose="020B0403020202020204" pitchFamily="34" charset="0"/>
              </a:rPr>
              <a:t>-</a:t>
            </a:r>
            <a:r>
              <a:rPr lang="en-US" sz="1400" dirty="0">
                <a:latin typeface="Helvetica LT Std Light" panose="020B0403020202020204" pitchFamily="34" charset="0"/>
              </a:rPr>
              <a:t>1700</a:t>
            </a:r>
            <a:r>
              <a:rPr lang="ru-RU" sz="1400" dirty="0">
                <a:latin typeface="Helvetica LT Std Light" panose="020B0403020202020204" pitchFamily="34" charset="0"/>
              </a:rPr>
              <a:t> мм, без петли</a:t>
            </a:r>
            <a:endParaRPr lang="en-US" sz="1400" dirty="0">
              <a:latin typeface="Helvetica LT Std Light" panose="020B0403020202020204" pitchFamily="34" charset="0"/>
            </a:endParaRPr>
          </a:p>
          <a:p>
            <a:r>
              <a:rPr lang="en-US" sz="1400" dirty="0">
                <a:latin typeface="Helvetica LT Std Light" panose="020B0403020202020204" pitchFamily="34" charset="0"/>
              </a:rPr>
              <a:t>DC7784V </a:t>
            </a:r>
            <a:r>
              <a:rPr lang="ru-RU" sz="1400" dirty="0">
                <a:latin typeface="Helvetica LT Std Light" panose="020B0403020202020204" pitchFamily="34" charset="0"/>
              </a:rPr>
              <a:t>-</a:t>
            </a:r>
            <a:r>
              <a:rPr lang="en-US" sz="1400" dirty="0">
                <a:latin typeface="Helvetica LT Std Light" panose="020B0403020202020204" pitchFamily="34" charset="0"/>
              </a:rPr>
              <a:t>1840</a:t>
            </a:r>
            <a:r>
              <a:rPr lang="ru-RU" sz="1400" dirty="0">
                <a:latin typeface="Helvetica LT Std Light" panose="020B0403020202020204" pitchFamily="34" charset="0"/>
              </a:rPr>
              <a:t> мм, без петли</a:t>
            </a:r>
            <a:endParaRPr lang="ru-RU" sz="1400" dirty="0"/>
          </a:p>
        </p:txBody>
      </p:sp>
    </p:spTree>
    <p:extLst>
      <p:ext uri="{BB962C8B-B14F-4D97-AF65-F5344CB8AC3E}">
        <p14:creationId xmlns:p14="http://schemas.microsoft.com/office/powerpoint/2010/main" val="243099403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6671270" y="2709714"/>
            <a:ext cx="4896544" cy="2189206"/>
          </a:xfrm>
        </p:spPr>
        <p:txBody>
          <a:bodyPr/>
          <a:lstStyle/>
          <a:p>
            <a:pPr marL="342900" indent="-342900">
              <a:buFont typeface="+mj-lt"/>
              <a:buAutoNum type="arabicPeriod"/>
            </a:pPr>
            <a:r>
              <a:rPr lang="ru-RU" sz="1600" dirty="0">
                <a:solidFill>
                  <a:srgbClr val="FF0000"/>
                </a:solidFill>
              </a:rPr>
              <a:t>Чтобы избежать риска опрокидывания сушильного шкафа, его необходимо прикрепить к стене</a:t>
            </a:r>
            <a:r>
              <a:rPr lang="en-US" sz="1600" dirty="0">
                <a:solidFill>
                  <a:srgbClr val="FF0000"/>
                </a:solidFill>
              </a:rPr>
              <a:t>!</a:t>
            </a:r>
            <a:r>
              <a:rPr lang="ru-RU" sz="1600" dirty="0">
                <a:solidFill>
                  <a:srgbClr val="FF0000"/>
                </a:solidFill>
              </a:rPr>
              <a:t> </a:t>
            </a:r>
            <a:endParaRPr lang="ru-RU" sz="1600" dirty="0">
              <a:solidFill>
                <a:srgbClr val="0070C0"/>
              </a:solidFill>
            </a:endParaRPr>
          </a:p>
          <a:p>
            <a:pPr marL="342900" indent="-342900">
              <a:buFont typeface="+mj-lt"/>
              <a:buAutoNum type="arabicPeriod"/>
            </a:pPr>
            <a:r>
              <a:rPr lang="ru-RU" sz="1600" dirty="0"/>
              <a:t>Сушильный шкаф выводит 45 м</a:t>
            </a:r>
            <a:r>
              <a:rPr lang="ru-RU" sz="1600" baseline="30000" dirty="0"/>
              <a:t>3</a:t>
            </a:r>
            <a:r>
              <a:rPr lang="ru-RU" sz="1600" dirty="0"/>
              <a:t> влажного воздуха в час. Поэтому, необходимо обеспечить в помещении циркуляцию воздуха или присоединить вывод воздуха из шкафа к вентиляционному каналу</a:t>
            </a:r>
          </a:p>
          <a:p>
            <a:pPr marL="342900" indent="-342900">
              <a:buFont typeface="+mj-lt"/>
              <a:buAutoNum type="arabicPeriod"/>
            </a:pPr>
            <a:r>
              <a:rPr lang="ru-RU" sz="1600" dirty="0">
                <a:solidFill>
                  <a:srgbClr val="FF0000"/>
                </a:solidFill>
              </a:rPr>
              <a:t>Для </a:t>
            </a:r>
            <a:r>
              <a:rPr lang="ru-RU" sz="1600" dirty="0" err="1">
                <a:solidFill>
                  <a:srgbClr val="FF0000"/>
                </a:solidFill>
              </a:rPr>
              <a:t>перенавески</a:t>
            </a:r>
            <a:r>
              <a:rPr lang="ru-RU" sz="1600" dirty="0">
                <a:solidFill>
                  <a:srgbClr val="FF0000"/>
                </a:solidFill>
              </a:rPr>
              <a:t> двери (если необходимо) обратиться в сервисную службу и приобрести специальный комплект</a:t>
            </a:r>
            <a:r>
              <a:rPr lang="en-US" sz="1600" dirty="0">
                <a:solidFill>
                  <a:srgbClr val="FF0000"/>
                </a:solidFill>
              </a:rPr>
              <a:t> - </a:t>
            </a:r>
            <a:r>
              <a:rPr lang="ru-RU" sz="1600" b="0" i="0" dirty="0">
                <a:solidFill>
                  <a:srgbClr val="333333"/>
                </a:solidFill>
                <a:effectLst/>
                <a:highlight>
                  <a:srgbClr val="FFFFFF"/>
                </a:highlight>
                <a:latin typeface="Arial" panose="020B0604020202020204" pitchFamily="34" charset="0"/>
              </a:rPr>
              <a:t>721529</a:t>
            </a:r>
            <a:endParaRPr lang="ru-RU" sz="1600" dirty="0">
              <a:solidFill>
                <a:srgbClr val="FF0000"/>
              </a:solidFill>
            </a:endParaRPr>
          </a:p>
        </p:txBody>
      </p:sp>
      <p:sp>
        <p:nvSpPr>
          <p:cNvPr id="5" name="Текст 4"/>
          <p:cNvSpPr>
            <a:spLocks noGrp="1"/>
          </p:cNvSpPr>
          <p:nvPr>
            <p:ph type="body" sz="quarter" idx="14"/>
          </p:nvPr>
        </p:nvSpPr>
        <p:spPr>
          <a:xfrm>
            <a:off x="1" y="6013888"/>
            <a:ext cx="6239221" cy="845703"/>
          </a:xfrm>
        </p:spPr>
        <p:txBody>
          <a:bodyPr/>
          <a:lstStyle/>
          <a:p>
            <a:r>
              <a:rPr lang="ru-RU" sz="4000" dirty="0"/>
              <a:t>Монтаж прибора</a:t>
            </a:r>
          </a:p>
        </p:txBody>
      </p:sp>
      <p:pic>
        <p:nvPicPr>
          <p:cNvPr id="8" name="Рисунок 7">
            <a:extLst>
              <a:ext uri="{FF2B5EF4-FFF2-40B4-BE49-F238E27FC236}">
                <a16:creationId xmlns:a16="http://schemas.microsoft.com/office/drawing/2014/main" id="{6C0A0C44-4A20-E32A-5220-FA09C72580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24"/>
          <a:stretch/>
        </p:blipFill>
        <p:spPr>
          <a:xfrm>
            <a:off x="0" y="11378"/>
            <a:ext cx="6239222" cy="6079694"/>
          </a:xfrm>
          <a:prstGeom prst="rect">
            <a:avLst/>
          </a:prstGeom>
        </p:spPr>
      </p:pic>
    </p:spTree>
    <p:extLst>
      <p:ext uri="{BB962C8B-B14F-4D97-AF65-F5344CB8AC3E}">
        <p14:creationId xmlns:p14="http://schemas.microsoft.com/office/powerpoint/2010/main" val="212610815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C0A0C44-4A20-E32A-5220-FA09C72580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5757" t="23196" b="4435"/>
          <a:stretch/>
        </p:blipFill>
        <p:spPr>
          <a:xfrm>
            <a:off x="7102" y="17252"/>
            <a:ext cx="5296016" cy="6842338"/>
          </a:xfrm>
          <a:prstGeom prst="rect">
            <a:avLst/>
          </a:prstGeom>
        </p:spPr>
      </p:pic>
      <p:sp>
        <p:nvSpPr>
          <p:cNvPr id="3" name="Текст 2"/>
          <p:cNvSpPr>
            <a:spLocks noGrp="1"/>
          </p:cNvSpPr>
          <p:nvPr>
            <p:ph type="body" sz="half" idx="2"/>
          </p:nvPr>
        </p:nvSpPr>
        <p:spPr>
          <a:xfrm>
            <a:off x="5879182" y="2925738"/>
            <a:ext cx="5184576" cy="3309582"/>
          </a:xfrm>
        </p:spPr>
        <p:txBody>
          <a:bodyPr/>
          <a:lstStyle/>
          <a:p>
            <a:pPr marL="285750" indent="-285750">
              <a:buFont typeface="Arial" panose="020B0604020202020204" pitchFamily="34" charset="0"/>
              <a:buChar char="•"/>
            </a:pPr>
            <a:r>
              <a:rPr lang="ru-RU" sz="1600" dirty="0"/>
              <a:t>Заземленная розетка питания должна находиться в пределах 2 м от верхней части сушильного шкафа. </a:t>
            </a:r>
          </a:p>
          <a:p>
            <a:pPr marL="285750" indent="-285750">
              <a:buFont typeface="Arial" panose="020B0604020202020204" pitchFamily="34" charset="0"/>
              <a:buChar char="•"/>
            </a:pPr>
            <a:r>
              <a:rPr lang="ru-RU" sz="1600" dirty="0"/>
              <a:t>Сушильный шкаф оснащен вилкой с заземлением и кабелем длиной 2 метра</a:t>
            </a:r>
          </a:p>
          <a:p>
            <a:pPr marL="285750" indent="-285750">
              <a:buFont typeface="Arial" panose="020B0604020202020204" pitchFamily="34" charset="0"/>
              <a:buChar char="•"/>
            </a:pPr>
            <a:r>
              <a:rPr lang="ru-RU" sz="1600" dirty="0"/>
              <a:t> Розетка должна быть установлена таким образом, чтобы не использовать удлинительный кабель.</a:t>
            </a:r>
          </a:p>
          <a:p>
            <a:pPr marL="285750" indent="-285750">
              <a:buFont typeface="Arial" panose="020B0604020202020204" pitchFamily="34" charset="0"/>
              <a:buChar char="•"/>
            </a:pPr>
            <a:r>
              <a:rPr lang="ru-RU" sz="1600" dirty="0"/>
              <a:t>Пол, на котором устанавливается шкаф, должен выдерживать вес не менее 60 кг.</a:t>
            </a:r>
          </a:p>
          <a:p>
            <a:pPr marL="285750" indent="-285750">
              <a:buFont typeface="Arial" panose="020B0604020202020204" pitchFamily="34" charset="0"/>
              <a:buChar char="•"/>
            </a:pPr>
            <a:r>
              <a:rPr lang="ru-RU" sz="1600" dirty="0"/>
              <a:t>Сушильный шкаф предназначен только для установки внутри помещения с температурой выше 0°C.</a:t>
            </a:r>
          </a:p>
          <a:p>
            <a:endParaRPr lang="ru-RU" dirty="0"/>
          </a:p>
        </p:txBody>
      </p:sp>
      <p:sp>
        <p:nvSpPr>
          <p:cNvPr id="5" name="Текст 4"/>
          <p:cNvSpPr>
            <a:spLocks noGrp="1"/>
          </p:cNvSpPr>
          <p:nvPr>
            <p:ph type="body" sz="quarter" idx="14"/>
          </p:nvPr>
        </p:nvSpPr>
        <p:spPr>
          <a:xfrm>
            <a:off x="3" y="6013888"/>
            <a:ext cx="5303116" cy="845703"/>
          </a:xfrm>
        </p:spPr>
        <p:txBody>
          <a:bodyPr/>
          <a:lstStyle/>
          <a:p>
            <a:r>
              <a:rPr lang="ru-RU" sz="4000" dirty="0"/>
              <a:t>Подключение к сети</a:t>
            </a:r>
          </a:p>
        </p:txBody>
      </p:sp>
    </p:spTree>
    <p:extLst>
      <p:ext uri="{BB962C8B-B14F-4D97-AF65-F5344CB8AC3E}">
        <p14:creationId xmlns:p14="http://schemas.microsoft.com/office/powerpoint/2010/main" val="2471474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4"/>
          </p:nvPr>
        </p:nvSpPr>
        <p:spPr>
          <a:xfrm>
            <a:off x="2" y="6013888"/>
            <a:ext cx="12190411" cy="845703"/>
          </a:xfrm>
        </p:spPr>
        <p:txBody>
          <a:bodyPr/>
          <a:lstStyle/>
          <a:p>
            <a:r>
              <a:rPr lang="ru-RU" sz="3400" dirty="0"/>
              <a:t>Подключение к вентиляции</a:t>
            </a:r>
          </a:p>
        </p:txBody>
      </p:sp>
      <p:pic>
        <p:nvPicPr>
          <p:cNvPr id="7" name="Рисунок 6"/>
          <p:cNvPicPr>
            <a:picLocks noChangeAspect="1"/>
          </p:cNvPicPr>
          <p:nvPr/>
        </p:nvPicPr>
        <p:blipFill>
          <a:blip r:embed="rId2"/>
          <a:stretch>
            <a:fillRect/>
          </a:stretch>
        </p:blipFill>
        <p:spPr>
          <a:xfrm>
            <a:off x="406574" y="1053530"/>
            <a:ext cx="3799019" cy="3312368"/>
          </a:xfrm>
          <a:prstGeom prst="rect">
            <a:avLst/>
          </a:prstGeom>
        </p:spPr>
      </p:pic>
      <p:pic>
        <p:nvPicPr>
          <p:cNvPr id="8" name="Рисунок 7"/>
          <p:cNvPicPr>
            <a:picLocks noChangeAspect="1"/>
          </p:cNvPicPr>
          <p:nvPr/>
        </p:nvPicPr>
        <p:blipFill>
          <a:blip r:embed="rId3"/>
          <a:stretch>
            <a:fillRect/>
          </a:stretch>
        </p:blipFill>
        <p:spPr>
          <a:xfrm>
            <a:off x="6455246" y="1053530"/>
            <a:ext cx="3218362" cy="2952328"/>
          </a:xfrm>
          <a:prstGeom prst="rect">
            <a:avLst/>
          </a:prstGeom>
        </p:spPr>
      </p:pic>
      <p:sp>
        <p:nvSpPr>
          <p:cNvPr id="9" name="Прямоугольник 8"/>
          <p:cNvSpPr/>
          <p:nvPr/>
        </p:nvSpPr>
        <p:spPr>
          <a:xfrm>
            <a:off x="6489693" y="549474"/>
            <a:ext cx="3695278" cy="584775"/>
          </a:xfrm>
          <a:prstGeom prst="rect">
            <a:avLst/>
          </a:prstGeom>
        </p:spPr>
        <p:txBody>
          <a:bodyPr wrap="square">
            <a:spAutoFit/>
          </a:bodyPr>
          <a:lstStyle/>
          <a:p>
            <a:r>
              <a:rPr lang="ru-RU" sz="1600" dirty="0">
                <a:latin typeface="HelveticaNeueCyr-Bold"/>
              </a:rPr>
              <a:t>СТАЦИОНАРНЫЙ МОНТАЖ К ВЫТЯЖНОЙ ВЕНТИЛЯЦИИ</a:t>
            </a:r>
            <a:endParaRPr lang="ru-RU" sz="1600" dirty="0"/>
          </a:p>
        </p:txBody>
      </p:sp>
      <p:sp>
        <p:nvSpPr>
          <p:cNvPr id="11" name="Прямоугольник 10"/>
          <p:cNvSpPr/>
          <p:nvPr/>
        </p:nvSpPr>
        <p:spPr>
          <a:xfrm>
            <a:off x="543587" y="487918"/>
            <a:ext cx="3191222" cy="646331"/>
          </a:xfrm>
          <a:prstGeom prst="rect">
            <a:avLst/>
          </a:prstGeom>
        </p:spPr>
        <p:txBody>
          <a:bodyPr wrap="square">
            <a:spAutoFit/>
          </a:bodyPr>
          <a:lstStyle/>
          <a:p>
            <a:r>
              <a:rPr lang="ru-RU" sz="1800" dirty="0"/>
              <a:t>ПОДСОЕДИНЕНИЕ К ВЕНТИЛЯЦИОННОМУ КАНАЛУ</a:t>
            </a:r>
          </a:p>
        </p:txBody>
      </p:sp>
      <p:sp>
        <p:nvSpPr>
          <p:cNvPr id="12" name="Прямоугольник 11"/>
          <p:cNvSpPr/>
          <p:nvPr/>
        </p:nvSpPr>
        <p:spPr>
          <a:xfrm>
            <a:off x="562869" y="4894859"/>
            <a:ext cx="4740249" cy="1323439"/>
          </a:xfrm>
          <a:prstGeom prst="rect">
            <a:avLst/>
          </a:prstGeom>
        </p:spPr>
        <p:txBody>
          <a:bodyPr wrap="square">
            <a:spAutoFit/>
          </a:bodyPr>
          <a:lstStyle/>
          <a:p>
            <a:r>
              <a:rPr lang="ru-RU" sz="1600" dirty="0"/>
              <a:t>1. Стабилизатор вытяжного устройства</a:t>
            </a:r>
          </a:p>
          <a:p>
            <a:r>
              <a:rPr lang="ru-RU" sz="1600" dirty="0"/>
              <a:t>2. Гибкий шланг (1 метр)</a:t>
            </a:r>
          </a:p>
          <a:p>
            <a:r>
              <a:rPr lang="ru-RU" sz="1600" dirty="0"/>
              <a:t>3. Втулка</a:t>
            </a:r>
          </a:p>
          <a:p>
            <a:r>
              <a:rPr lang="ru-RU" sz="1600" dirty="0"/>
              <a:t>Все аксессуары для подключения в комплекте</a:t>
            </a:r>
          </a:p>
          <a:p>
            <a:endParaRPr lang="ru-RU" sz="1600" dirty="0"/>
          </a:p>
        </p:txBody>
      </p:sp>
      <p:sp>
        <p:nvSpPr>
          <p:cNvPr id="13" name="Прямоугольник 12"/>
          <p:cNvSpPr/>
          <p:nvPr/>
        </p:nvSpPr>
        <p:spPr>
          <a:xfrm>
            <a:off x="7031788" y="3759484"/>
            <a:ext cx="4392488" cy="1135375"/>
          </a:xfrm>
          <a:prstGeom prst="rect">
            <a:avLst/>
          </a:prstGeom>
        </p:spPr>
        <p:txBody>
          <a:bodyPr wrap="square">
            <a:spAutoFit/>
          </a:bodyPr>
          <a:lstStyle/>
          <a:p>
            <a:pPr>
              <a:lnSpc>
                <a:spcPts val="2000"/>
              </a:lnSpc>
            </a:pPr>
            <a:r>
              <a:rPr lang="ru-RU" sz="1600" dirty="0"/>
              <a:t>Когда сушильный шкаф подсоединяется к вентиляционному каналу стационарно, вентиляция всего помещения осуществляется через сушильный шкаф</a:t>
            </a:r>
            <a:r>
              <a:rPr lang="ru-RU" dirty="0"/>
              <a:t>.</a:t>
            </a:r>
          </a:p>
        </p:txBody>
      </p:sp>
      <p:sp>
        <p:nvSpPr>
          <p:cNvPr id="14" name="Прямоугольник 13"/>
          <p:cNvSpPr/>
          <p:nvPr/>
        </p:nvSpPr>
        <p:spPr>
          <a:xfrm>
            <a:off x="7044293" y="4901861"/>
            <a:ext cx="4379983" cy="1077218"/>
          </a:xfrm>
          <a:prstGeom prst="rect">
            <a:avLst/>
          </a:prstGeom>
        </p:spPr>
        <p:txBody>
          <a:bodyPr wrap="square">
            <a:spAutoFit/>
          </a:bodyPr>
          <a:lstStyle/>
          <a:p>
            <a:r>
              <a:rPr lang="ru-RU" sz="1600" dirty="0"/>
              <a:t>1. Адаптер</a:t>
            </a:r>
          </a:p>
          <a:p>
            <a:r>
              <a:rPr lang="ru-RU" sz="1600" dirty="0"/>
              <a:t>2. Гибкий шланг (1 метр)</a:t>
            </a:r>
          </a:p>
          <a:p>
            <a:r>
              <a:rPr lang="ru-RU" sz="1600" dirty="0"/>
              <a:t>3. Втулка</a:t>
            </a:r>
          </a:p>
          <a:p>
            <a:r>
              <a:rPr lang="ru-RU" sz="1600" dirty="0"/>
              <a:t>Все аксессуары для подключения в комплекте</a:t>
            </a:r>
          </a:p>
        </p:txBody>
      </p:sp>
    </p:spTree>
    <p:extLst>
      <p:ext uri="{BB962C8B-B14F-4D97-AF65-F5344CB8AC3E}">
        <p14:creationId xmlns:p14="http://schemas.microsoft.com/office/powerpoint/2010/main" val="117244490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0" y="6031355"/>
            <a:ext cx="12232886" cy="828233"/>
          </a:xfrm>
        </p:spPr>
        <p:txBody>
          <a:bodyPr/>
          <a:lstStyle/>
          <a:p>
            <a:r>
              <a:rPr lang="ru-RU" sz="3800" dirty="0"/>
              <a:t>Скрытые помощники - аксессуары </a:t>
            </a:r>
            <a:r>
              <a:rPr lang="en-US" sz="4000" dirty="0"/>
              <a:t>Hidden Helpers</a:t>
            </a:r>
            <a:r>
              <a:rPr lang="ru-RU" sz="3800" dirty="0"/>
              <a:t> </a:t>
            </a:r>
            <a:endParaRPr lang="sv-SE" sz="3800" dirty="0"/>
          </a:p>
        </p:txBody>
      </p:sp>
      <p:pic>
        <p:nvPicPr>
          <p:cNvPr id="7" name="Picture 8">
            <a:extLst>
              <a:ext uri="{FF2B5EF4-FFF2-40B4-BE49-F238E27FC236}">
                <a16:creationId xmlns:a16="http://schemas.microsoft.com/office/drawing/2014/main" id="{0DAA6964-277D-6E4A-9717-752A648CD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pic>
        <p:nvPicPr>
          <p:cNvPr id="5" name="Рисунок 4">
            <a:extLst>
              <a:ext uri="{FF2B5EF4-FFF2-40B4-BE49-F238E27FC236}">
                <a16:creationId xmlns:a16="http://schemas.microsoft.com/office/drawing/2014/main" id="{91411414-D04E-0E9B-6900-1063030CB7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2" y="-56989"/>
            <a:ext cx="6088344" cy="6088344"/>
          </a:xfrm>
          <a:prstGeom prst="rect">
            <a:avLst/>
          </a:prstGeom>
        </p:spPr>
      </p:pic>
      <p:sp>
        <p:nvSpPr>
          <p:cNvPr id="6" name="TextBox 5">
            <a:extLst>
              <a:ext uri="{FF2B5EF4-FFF2-40B4-BE49-F238E27FC236}">
                <a16:creationId xmlns:a16="http://schemas.microsoft.com/office/drawing/2014/main" id="{7A9E9F92-CDDF-F300-55F4-AE5B54DFEDE9}"/>
              </a:ext>
            </a:extLst>
          </p:cNvPr>
          <p:cNvSpPr txBox="1"/>
          <p:nvPr/>
        </p:nvSpPr>
        <p:spPr>
          <a:xfrm>
            <a:off x="6354552" y="1552807"/>
            <a:ext cx="5069245" cy="2392315"/>
          </a:xfrm>
          <a:prstGeom prst="rect">
            <a:avLst/>
          </a:prstGeom>
          <a:noFill/>
        </p:spPr>
        <p:txBody>
          <a:bodyPr wrap="square" lIns="108830" tIns="54416" rIns="108830" bIns="54416" rtlCol="0">
            <a:spAutoFit/>
          </a:bodyPr>
          <a:lstStyle/>
          <a:p>
            <a:pPr marL="285750" marR="0" lvl="0" indent="-285750" algn="l" defTabSz="1088433" rtl="0" eaLnBrk="1" fontAlgn="base" latinLnBrk="0" hangingPunct="1">
              <a:lnSpc>
                <a:spcPts val="2200"/>
              </a:lnSpc>
              <a:spcBef>
                <a:spcPct val="20000"/>
              </a:spcBef>
              <a:spcAft>
                <a:spcPct val="0"/>
              </a:spcAft>
              <a:buClrTx/>
              <a:buSzTx/>
              <a:buFont typeface="Arial" panose="020B0604020202020204" pitchFamily="34" charset="0"/>
              <a:buChar char="•"/>
              <a:tabLst/>
              <a:defRPr/>
            </a:pPr>
            <a:r>
              <a:rPr lang="ru-RU" sz="1600" b="0" i="0" dirty="0">
                <a:effectLst/>
                <a:latin typeface="Arial" panose="020B0604020202020204" pitchFamily="34" charset="0"/>
                <a:cs typeface="Arial" panose="020B0604020202020204" pitchFamily="34" charset="0"/>
              </a:rPr>
              <a:t>Аксессуары </a:t>
            </a:r>
            <a:r>
              <a:rPr lang="ru-RU" sz="1600" b="0" i="0" dirty="0" err="1">
                <a:effectLst/>
                <a:latin typeface="Arial" panose="020B0604020202020204" pitchFamily="34" charset="0"/>
                <a:cs typeface="Arial" panose="020B0604020202020204" pitchFamily="34" charset="0"/>
              </a:rPr>
              <a:t>Hidden</a:t>
            </a:r>
            <a:r>
              <a:rPr lang="ru-RU" sz="1600" b="0" i="0" dirty="0">
                <a:effectLst/>
                <a:latin typeface="Arial" panose="020B0604020202020204" pitchFamily="34" charset="0"/>
                <a:cs typeface="Arial" panose="020B0604020202020204" pitchFamily="34" charset="0"/>
              </a:rPr>
              <a:t> </a:t>
            </a:r>
            <a:r>
              <a:rPr lang="ru-RU" sz="1600" b="0" i="0" dirty="0" err="1">
                <a:effectLst/>
                <a:latin typeface="Arial" panose="020B0604020202020204" pitchFamily="34" charset="0"/>
                <a:cs typeface="Arial" panose="020B0604020202020204" pitchFamily="34" charset="0"/>
              </a:rPr>
              <a:t>Helpers</a:t>
            </a:r>
            <a:r>
              <a:rPr lang="ru-RU" sz="1600" b="0" i="0" dirty="0">
                <a:effectLst/>
                <a:latin typeface="Arial" panose="020B0604020202020204" pitchFamily="34" charset="0"/>
                <a:cs typeface="Arial" panose="020B0604020202020204" pitchFamily="34" charset="0"/>
              </a:rPr>
              <a:t> (скрытые помощники) от ASKO максимально эффективно используют пространство вашей домашней прачечной вне зависимости от ее размера.</a:t>
            </a:r>
          </a:p>
          <a:p>
            <a:pPr marL="285750" marR="0" lvl="0" indent="-285750" algn="l" defTabSz="1088433" rtl="0" eaLnBrk="1" fontAlgn="base" latinLnBrk="0" hangingPunct="1">
              <a:lnSpc>
                <a:spcPts val="2200"/>
              </a:lnSpc>
              <a:spcBef>
                <a:spcPct val="20000"/>
              </a:spcBef>
              <a:spcAft>
                <a:spcPct val="0"/>
              </a:spcAft>
              <a:buClrTx/>
              <a:buSzTx/>
              <a:buFont typeface="Arial" panose="020B0604020202020204" pitchFamily="34" charset="0"/>
              <a:buChar char="•"/>
              <a:tabLst/>
              <a:defRPr/>
            </a:pPr>
            <a:r>
              <a:rPr lang="ru-RU" sz="1600" b="0" i="0" dirty="0">
                <a:effectLst/>
                <a:latin typeface="Arial" panose="020B0604020202020204" pitchFamily="34" charset="0"/>
                <a:cs typeface="Arial" panose="020B0604020202020204" pitchFamily="34" charset="0"/>
              </a:rPr>
              <a:t> Они идеально подойдут под прачечную любого дизайна и значительно облегчат загрузку, разгрузку и складывание вашего белья.</a:t>
            </a:r>
            <a:endParaRPr kumimoji="0" lang="ru-RU"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24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429773" y="781948"/>
            <a:ext cx="5760640" cy="706438"/>
          </a:xfrm>
        </p:spPr>
        <p:txBody>
          <a:bodyPr>
            <a:normAutofit/>
          </a:bodyPr>
          <a:lstStyle/>
          <a:p>
            <a:pPr algn="l"/>
            <a:r>
              <a:rPr lang="ru-RU" sz="2400" dirty="0"/>
              <a:t>Аксессуары </a:t>
            </a:r>
            <a:r>
              <a:rPr lang="en-US" sz="2400" dirty="0"/>
              <a:t>Hidden Helpers</a:t>
            </a:r>
            <a:r>
              <a:rPr lang="ru-RU" sz="2400" dirty="0"/>
              <a:t> (15 см):</a:t>
            </a:r>
          </a:p>
        </p:txBody>
      </p:sp>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37450" y="2415733"/>
            <a:ext cx="4824536" cy="44704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43965" y="1488386"/>
            <a:ext cx="4719094" cy="719292"/>
          </a:xfrm>
          <a:prstGeom prst="rect">
            <a:avLst/>
          </a:prstGeom>
          <a:noFill/>
        </p:spPr>
        <p:txBody>
          <a:bodyPr wrap="none" lIns="108830" tIns="54416" rIns="108830" bIns="54416" rtlCol="0">
            <a:spAutoFit/>
          </a:bodyPr>
          <a:lstStyle/>
          <a:p>
            <a:pPr marL="0" marR="0" lvl="0" indent="0" algn="l" defTabSz="1088433"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Выдвижная гладильная доска</a:t>
            </a:r>
          </a:p>
          <a:p>
            <a:pPr marL="0" marR="0" lvl="0" indent="0" algn="l" defTabSz="1088433" rtl="0" eaLnBrk="1" fontAlgn="base" latinLnBrk="0" hangingPunct="1">
              <a:lnSpc>
                <a:spcPct val="100000"/>
              </a:lnSpc>
              <a:spcBef>
                <a:spcPct val="20000"/>
              </a:spcBef>
              <a:spcAft>
                <a:spcPct val="0"/>
              </a:spcAft>
              <a:buClrTx/>
              <a:buSzTx/>
              <a:buFontTx/>
              <a:buNone/>
              <a:tabLst/>
              <a:defRPr/>
            </a:pPr>
            <a:r>
              <a:rPr lang="ru-RU" sz="1800" dirty="0">
                <a:solidFill>
                  <a:srgbClr val="000000"/>
                </a:solidFill>
                <a:latin typeface="Arial" panose="020B0604020202020204" pitchFamily="34" charset="0"/>
              </a:rPr>
              <a:t>Цвет: белый, титан, нержавеющая сталь</a:t>
            </a: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Прямоугольник 2"/>
          <p:cNvSpPr/>
          <p:nvPr/>
        </p:nvSpPr>
        <p:spPr>
          <a:xfrm>
            <a:off x="8559775" y="6343537"/>
            <a:ext cx="3005887" cy="369332"/>
          </a:xfrm>
          <a:prstGeom prst="rect">
            <a:avLst/>
          </a:prstGeom>
        </p:spPr>
        <p:txBody>
          <a:bodyPr wrap="none">
            <a:spAutoFit/>
          </a:bodyPr>
          <a:lstStyle/>
          <a:p>
            <a:pPr marL="0" marR="0" lvl="0" indent="0" algn="l" defTabSz="1088474"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HI1153W/HI1153T/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HI1153S</a:t>
            </a: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073988" cy="6886178"/>
          </a:xfrm>
          <a:prstGeom prst="rect">
            <a:avLst/>
          </a:prstGeom>
        </p:spPr>
      </p:pic>
    </p:spTree>
    <p:extLst>
      <p:ext uri="{BB962C8B-B14F-4D97-AF65-F5344CB8AC3E}">
        <p14:creationId xmlns:p14="http://schemas.microsoft.com/office/powerpoint/2010/main" val="256867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t="-387"/>
          <a:stretch/>
        </p:blipFill>
        <p:spPr>
          <a:xfrm>
            <a:off x="0" y="-26590"/>
            <a:ext cx="6095206" cy="6886178"/>
          </a:xfrm>
          <a:prstGeom prst="rect">
            <a:avLst/>
          </a:prstGeom>
        </p:spPr>
      </p:pic>
      <p:sp>
        <p:nvSpPr>
          <p:cNvPr id="2" name="Заголовок 1"/>
          <p:cNvSpPr>
            <a:spLocks noGrp="1"/>
          </p:cNvSpPr>
          <p:nvPr>
            <p:ph type="title" idx="4294967295"/>
          </p:nvPr>
        </p:nvSpPr>
        <p:spPr>
          <a:xfrm>
            <a:off x="6412353" y="797601"/>
            <a:ext cx="5616624" cy="706438"/>
          </a:xfrm>
        </p:spPr>
        <p:txBody>
          <a:bodyPr>
            <a:normAutofit/>
          </a:bodyPr>
          <a:lstStyle/>
          <a:p>
            <a:pPr algn="l"/>
            <a:r>
              <a:rPr lang="ru-RU" sz="2400" dirty="0"/>
              <a:t>Аксессуары </a:t>
            </a:r>
            <a:r>
              <a:rPr lang="en-US" sz="2400" dirty="0"/>
              <a:t>Hidden Helpers</a:t>
            </a:r>
            <a:r>
              <a:rPr lang="ru-RU" sz="2400" dirty="0"/>
              <a:t> (15 см):</a:t>
            </a:r>
          </a:p>
        </p:txBody>
      </p:sp>
      <p:sp>
        <p:nvSpPr>
          <p:cNvPr id="6" name="TextBox 5"/>
          <p:cNvSpPr txBox="1"/>
          <p:nvPr/>
        </p:nvSpPr>
        <p:spPr>
          <a:xfrm>
            <a:off x="6441112" y="1504039"/>
            <a:ext cx="2374222" cy="719292"/>
          </a:xfrm>
          <a:prstGeom prst="rect">
            <a:avLst/>
          </a:prstGeom>
          <a:noFill/>
        </p:spPr>
        <p:txBody>
          <a:bodyPr wrap="none" lIns="108830" tIns="54416" rIns="108830" bIns="54416" rtlCol="0">
            <a:spAutoFit/>
          </a:bodyPr>
          <a:lstStyle/>
          <a:p>
            <a:pPr marL="0" marR="0" lvl="0" indent="0" algn="l" defTabSz="1088433"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Выдвижная корзина</a:t>
            </a:r>
          </a:p>
          <a:p>
            <a:pPr marL="0" marR="0" lvl="0" indent="0" algn="l" defTabSz="1088433" rtl="0" eaLnBrk="1" fontAlgn="base" latinLnBrk="0" hangingPunct="1">
              <a:lnSpc>
                <a:spcPct val="100000"/>
              </a:lnSpc>
              <a:spcBef>
                <a:spcPct val="20000"/>
              </a:spcBef>
              <a:spcAft>
                <a:spcPct val="0"/>
              </a:spcAft>
              <a:buClrTx/>
              <a:buSzTx/>
              <a:buFontTx/>
              <a:buNone/>
              <a:tabLst/>
              <a:defRPr/>
            </a:pPr>
            <a:r>
              <a:rPr lang="ru-RU" sz="1800" dirty="0">
                <a:solidFill>
                  <a:srgbClr val="000000"/>
                </a:solidFill>
                <a:latin typeface="Arial" panose="020B0604020202020204" pitchFamily="34" charset="0"/>
              </a:rPr>
              <a:t>Цвет: белый</a:t>
            </a: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717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09316" y="2551115"/>
            <a:ext cx="4968552" cy="43084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959302" y="6382122"/>
            <a:ext cx="1219116" cy="369332"/>
          </a:xfrm>
          <a:prstGeom prst="rect">
            <a:avLst/>
          </a:prstGeom>
        </p:spPr>
        <p:txBody>
          <a:bodyPr wrap="none">
            <a:spAutoFit/>
          </a:bodyPr>
          <a:lstStyle/>
          <a:p>
            <a:pPr marL="0" marR="0" lvl="0" indent="0" algn="l" defTabSz="1088474"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HB1153W</a:t>
            </a:r>
          </a:p>
        </p:txBody>
      </p:sp>
    </p:spTree>
    <p:extLst>
      <p:ext uri="{BB962C8B-B14F-4D97-AF65-F5344CB8AC3E}">
        <p14:creationId xmlns:p14="http://schemas.microsoft.com/office/powerpoint/2010/main" val="415949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419737" y="755272"/>
            <a:ext cx="5760638" cy="706438"/>
          </a:xfrm>
        </p:spPr>
        <p:txBody>
          <a:bodyPr>
            <a:normAutofit/>
          </a:bodyPr>
          <a:lstStyle/>
          <a:p>
            <a:pPr algn="l"/>
            <a:r>
              <a:rPr lang="ru-RU" sz="2400" dirty="0"/>
              <a:t>Аксессуары </a:t>
            </a:r>
            <a:r>
              <a:rPr lang="en-US" sz="2400" dirty="0"/>
              <a:t>Hidden Helpers</a:t>
            </a:r>
            <a:r>
              <a:rPr lang="ru-RU" sz="2400" dirty="0"/>
              <a:t> (15 см):</a:t>
            </a:r>
          </a:p>
        </p:txBody>
      </p:sp>
      <p:sp>
        <p:nvSpPr>
          <p:cNvPr id="6" name="TextBox 5"/>
          <p:cNvSpPr txBox="1"/>
          <p:nvPr/>
        </p:nvSpPr>
        <p:spPr>
          <a:xfrm>
            <a:off x="6416595" y="1454104"/>
            <a:ext cx="5098763" cy="719292"/>
          </a:xfrm>
          <a:prstGeom prst="rect">
            <a:avLst/>
          </a:prstGeom>
          <a:noFill/>
        </p:spPr>
        <p:txBody>
          <a:bodyPr wrap="square" lIns="108830" tIns="54416" rIns="108830" bIns="54416" rtlCol="0">
            <a:spAutoFit/>
          </a:bodyPr>
          <a:lstStyle/>
          <a:p>
            <a:pPr marL="0" marR="0" lvl="0" indent="0" algn="l" defTabSz="1088433"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Двойная выдвижная полка с корзиной</a:t>
            </a:r>
          </a:p>
          <a:p>
            <a:pPr marL="0" marR="0" lvl="0" indent="0" algn="l" defTabSz="1088433" rtl="0" eaLnBrk="1" fontAlgn="base" latinLnBrk="0" hangingPunct="1">
              <a:lnSpc>
                <a:spcPct val="100000"/>
              </a:lnSpc>
              <a:spcBef>
                <a:spcPct val="20000"/>
              </a:spcBef>
              <a:spcAft>
                <a:spcPct val="0"/>
              </a:spcAft>
              <a:buClrTx/>
              <a:buSzTx/>
              <a:buFontTx/>
              <a:buNone/>
              <a:tabLst/>
              <a:defRPr/>
            </a:pPr>
            <a:r>
              <a:rPr lang="ru-RU" sz="1800" dirty="0">
                <a:solidFill>
                  <a:srgbClr val="000000"/>
                </a:solidFill>
                <a:latin typeface="Arial" panose="020B0604020202020204" pitchFamily="34" charset="0"/>
              </a:rPr>
              <a:t>Цвет: белый, титан, нержавеющая сталь</a:t>
            </a: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8195"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20171" y="2752782"/>
            <a:ext cx="4942755" cy="41107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175327" y="6139508"/>
            <a:ext cx="3775329" cy="369332"/>
          </a:xfrm>
          <a:prstGeom prst="rect">
            <a:avLst/>
          </a:prstGeom>
        </p:spPr>
        <p:txBody>
          <a:bodyPr wrap="none">
            <a:spAutoFit/>
          </a:bodyPr>
          <a:lstStyle/>
          <a:p>
            <a:pPr marL="0" marR="0" lvl="0" indent="0" algn="l" defTabSz="1088474"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HDB1153W/HDB1153T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/HDB1153S</a:t>
            </a: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5575"/>
            <a:ext cx="6095206" cy="6905163"/>
          </a:xfrm>
          <a:prstGeom prst="rect">
            <a:avLst/>
          </a:prstGeom>
        </p:spPr>
      </p:pic>
    </p:spTree>
    <p:extLst>
      <p:ext uri="{BB962C8B-B14F-4D97-AF65-F5344CB8AC3E}">
        <p14:creationId xmlns:p14="http://schemas.microsoft.com/office/powerpoint/2010/main" val="3463349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idx="4294967295"/>
          </p:nvPr>
        </p:nvSpPr>
        <p:spPr>
          <a:xfrm>
            <a:off x="6445716" y="779140"/>
            <a:ext cx="5554146" cy="706438"/>
          </a:xfrm>
        </p:spPr>
        <p:txBody>
          <a:bodyPr>
            <a:normAutofit/>
          </a:bodyPr>
          <a:lstStyle/>
          <a:p>
            <a:pPr algn="l"/>
            <a:r>
              <a:rPr lang="ru-RU" sz="2400" dirty="0"/>
              <a:t>Аксессуары </a:t>
            </a:r>
            <a:r>
              <a:rPr lang="en-US" sz="2400" dirty="0"/>
              <a:t>Hidden Helpers</a:t>
            </a:r>
            <a:r>
              <a:rPr lang="ru-RU" sz="2400" dirty="0"/>
              <a:t> 5 см :</a:t>
            </a:r>
          </a:p>
        </p:txBody>
      </p:sp>
      <p:pic>
        <p:nvPicPr>
          <p:cNvPr id="7"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99262" y="2377896"/>
            <a:ext cx="5004556" cy="44816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Прямоугольник 1"/>
          <p:cNvSpPr/>
          <p:nvPr/>
        </p:nvSpPr>
        <p:spPr>
          <a:xfrm>
            <a:off x="8867514" y="6113020"/>
            <a:ext cx="2582758" cy="369332"/>
          </a:xfrm>
          <a:prstGeom prst="rect">
            <a:avLst/>
          </a:prstGeom>
        </p:spPr>
        <p:txBody>
          <a:bodyPr wrap="none">
            <a:spAutoFit/>
          </a:bodyPr>
          <a:lstStyle/>
          <a:p>
            <a:pPr marL="0" marR="0" lvl="0" indent="0" algn="l" defTabSz="1088474"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HSS1053W/HSS1053T</a:t>
            </a:r>
          </a:p>
        </p:txBody>
      </p:sp>
      <p:sp>
        <p:nvSpPr>
          <p:cNvPr id="10" name="TextBox 9"/>
          <p:cNvSpPr txBox="1"/>
          <p:nvPr/>
        </p:nvSpPr>
        <p:spPr>
          <a:xfrm>
            <a:off x="6445716" y="1485578"/>
            <a:ext cx="2267782" cy="719292"/>
          </a:xfrm>
          <a:prstGeom prst="rect">
            <a:avLst/>
          </a:prstGeom>
          <a:noFill/>
        </p:spPr>
        <p:txBody>
          <a:bodyPr wrap="none" lIns="108830" tIns="54416" rIns="108830" bIns="54416" rtlCol="0">
            <a:spAutoFit/>
          </a:bodyPr>
          <a:lstStyle/>
          <a:p>
            <a:pPr marL="0" marR="0" lvl="0" indent="0" algn="l" defTabSz="1088433"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Выдвижная полка</a:t>
            </a:r>
          </a:p>
          <a:p>
            <a:pPr marL="0" marR="0" lvl="0" indent="0" algn="l" defTabSz="1088433" rtl="0" eaLnBrk="1" fontAlgn="base" latinLnBrk="0" hangingPunct="1">
              <a:lnSpc>
                <a:spcPct val="100000"/>
              </a:lnSpc>
              <a:spcBef>
                <a:spcPct val="20000"/>
              </a:spcBef>
              <a:spcAft>
                <a:spcPct val="0"/>
              </a:spcAft>
              <a:buClrTx/>
              <a:buSzTx/>
              <a:buFontTx/>
              <a:buNone/>
              <a:tabLst/>
              <a:defRPr/>
            </a:pPr>
            <a:r>
              <a:rPr lang="ru-RU" sz="1800" dirty="0">
                <a:solidFill>
                  <a:srgbClr val="000000"/>
                </a:solidFill>
                <a:latin typeface="Arial" panose="020B0604020202020204" pitchFamily="34" charset="0"/>
              </a:rPr>
              <a:t>Цвет: белый, титан</a:t>
            </a: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310" y="-12059"/>
            <a:ext cx="6211516" cy="6859588"/>
          </a:xfrm>
          <a:prstGeom prst="rect">
            <a:avLst/>
          </a:prstGeom>
        </p:spPr>
      </p:pic>
    </p:spTree>
    <p:extLst>
      <p:ext uri="{BB962C8B-B14F-4D97-AF65-F5344CB8AC3E}">
        <p14:creationId xmlns:p14="http://schemas.microsoft.com/office/powerpoint/2010/main" val="216986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383238" y="763202"/>
            <a:ext cx="6192686" cy="706438"/>
          </a:xfrm>
          <a:prstGeom prst="rect">
            <a:avLst/>
          </a:prstGeom>
        </p:spPr>
        <p:txBody>
          <a:bodyPr vert="horz" lIns="108847" tIns="54424" rIns="108847" bIns="54424" rtlCol="0" anchor="ctr">
            <a:normAutofit/>
          </a:bodyPr>
          <a:lstStyle>
            <a:lvl1pPr algn="ctr" defTabSz="1088474" rtl="0" eaLnBrk="1" latinLnBrk="0" hangingPunct="1">
              <a:spcBef>
                <a:spcPct val="0"/>
              </a:spcBef>
              <a:buNone/>
              <a:defRPr sz="5200" kern="1200" baseline="0">
                <a:solidFill>
                  <a:schemeClr val="tx1"/>
                </a:solidFill>
                <a:latin typeface="Helvetica LT Std" pitchFamily="34" charset="-52"/>
                <a:ea typeface="+mj-ea"/>
                <a:cs typeface="+mj-cs"/>
              </a:defRPr>
            </a:lvl1pPr>
          </a:lstStyle>
          <a:p>
            <a:pPr marL="0" marR="0" lvl="0" indent="0" algn="l" defTabSz="1088474"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Аксессуары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Hidden Helpers</a:t>
            </a:r>
            <a:r>
              <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 (32 см):</a:t>
            </a:r>
          </a:p>
        </p:txBody>
      </p:sp>
      <p:sp>
        <p:nvSpPr>
          <p:cNvPr id="3" name="TextBox 2"/>
          <p:cNvSpPr txBox="1"/>
          <p:nvPr/>
        </p:nvSpPr>
        <p:spPr>
          <a:xfrm>
            <a:off x="6445659" y="1469640"/>
            <a:ext cx="5207044" cy="1328690"/>
          </a:xfrm>
          <a:prstGeom prst="rect">
            <a:avLst/>
          </a:prstGeom>
          <a:noFill/>
        </p:spPr>
        <p:txBody>
          <a:bodyPr wrap="square" lIns="108830" tIns="54416" rIns="108830" bIns="54416" rtlCol="0">
            <a:spAutoFit/>
          </a:bodyPr>
          <a:lstStyle/>
          <a:p>
            <a:pPr marL="0" marR="0" lvl="0" indent="0" algn="l" defTabSz="1088433"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Напольный ящик с выдвижной полкой</a:t>
            </a:r>
          </a:p>
          <a:p>
            <a:pPr marL="0" marR="0" lvl="0" indent="0" algn="l" defTabSz="1088433"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возможно устанавливать на ящик только один прибор)</a:t>
            </a:r>
          </a:p>
          <a:p>
            <a:pPr marL="0" marR="0" lvl="0" indent="0" algn="l" defTabSz="1088433" rtl="0" eaLnBrk="1" fontAlgn="base" latinLnBrk="0" hangingPunct="1">
              <a:lnSpc>
                <a:spcPct val="100000"/>
              </a:lnSpc>
              <a:spcBef>
                <a:spcPct val="20000"/>
              </a:spcBef>
              <a:spcAft>
                <a:spcPct val="0"/>
              </a:spcAft>
              <a:buClrTx/>
              <a:buSzTx/>
              <a:buFontTx/>
              <a:buNone/>
              <a:tabLst/>
              <a:defRPr/>
            </a:pPr>
            <a:r>
              <a:rPr lang="ru-RU" sz="1800" dirty="0">
                <a:solidFill>
                  <a:srgbClr val="000000"/>
                </a:solidFill>
                <a:latin typeface="Arial" panose="020B0604020202020204" pitchFamily="34" charset="0"/>
              </a:rPr>
              <a:t>Цвет: белый, нержавеющая сталь</a:t>
            </a: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Прямоугольник 3"/>
          <p:cNvSpPr/>
          <p:nvPr/>
        </p:nvSpPr>
        <p:spPr>
          <a:xfrm>
            <a:off x="7751390" y="6310114"/>
            <a:ext cx="2595582" cy="369332"/>
          </a:xfrm>
          <a:prstGeom prst="rect">
            <a:avLst/>
          </a:prstGeom>
        </p:spPr>
        <p:txBody>
          <a:bodyPr wrap="none">
            <a:spAutoFit/>
          </a:bodyPr>
          <a:lstStyle/>
          <a:p>
            <a:pPr marL="0" marR="0" lvl="0" indent="0" algn="l" defTabSz="1088474"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PS5323</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HPS5323S</a:t>
            </a: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Рисунок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090"/>
            <a:ext cx="6116790" cy="6859588"/>
          </a:xfrm>
          <a:prstGeom prst="rect">
            <a:avLst/>
          </a:prstGeom>
        </p:spPr>
      </p:pic>
      <p:pic>
        <p:nvPicPr>
          <p:cNvPr id="8" name="Рисунок 7">
            <a:extLst>
              <a:ext uri="{FF2B5EF4-FFF2-40B4-BE49-F238E27FC236}">
                <a16:creationId xmlns:a16="http://schemas.microsoft.com/office/drawing/2014/main" id="{351F5ADD-3D38-A0A4-D220-AE4736C16D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06062" y="4005858"/>
            <a:ext cx="4086238" cy="2232249"/>
          </a:xfrm>
          <a:prstGeom prst="rect">
            <a:avLst/>
          </a:prstGeom>
        </p:spPr>
      </p:pic>
    </p:spTree>
    <p:extLst>
      <p:ext uri="{BB962C8B-B14F-4D97-AF65-F5344CB8AC3E}">
        <p14:creationId xmlns:p14="http://schemas.microsoft.com/office/powerpoint/2010/main" val="146458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028" y="0"/>
            <a:ext cx="12268439" cy="6877056"/>
          </a:xfrm>
          <a:prstGeom prst="rect">
            <a:avLst/>
          </a:prstGeom>
        </p:spPr>
      </p:pic>
      <p:sp>
        <p:nvSpPr>
          <p:cNvPr id="4" name="Text Placeholder 1">
            <a:extLst>
              <a:ext uri="{FF2B5EF4-FFF2-40B4-BE49-F238E27FC236}">
                <a16:creationId xmlns:a16="http://schemas.microsoft.com/office/drawing/2014/main" id="{9AF65569-2968-1B8F-1D6B-CAF945CDED11}"/>
              </a:ext>
            </a:extLst>
          </p:cNvPr>
          <p:cNvSpPr txBox="1">
            <a:spLocks/>
          </p:cNvSpPr>
          <p:nvPr/>
        </p:nvSpPr>
        <p:spPr>
          <a:xfrm>
            <a:off x="-92284" y="6066578"/>
            <a:ext cx="12330368" cy="828233"/>
          </a:xfrm>
          <a:prstGeom prst="rect">
            <a:avLst/>
          </a:prstGeom>
          <a:solidFill>
            <a:srgbClr val="E2E2E4">
              <a:alpha val="75000"/>
            </a:srgbClr>
          </a:solidFill>
        </p:spPr>
        <p:txBody>
          <a:bodyPr vert="horz" lIns="306000" tIns="54424" rIns="108847" bIns="54424" rtlCol="0" anchor="ctr" anchorCtr="0">
            <a:noAutofit/>
          </a:bodyPr>
          <a:lstStyle>
            <a:lvl1pPr marL="0" indent="0" algn="l" defTabSz="1088474" rtl="0" eaLnBrk="1" latinLnBrk="0" hangingPunct="1">
              <a:spcBef>
                <a:spcPct val="20000"/>
              </a:spcBef>
              <a:buFont typeface="Arial" pitchFamily="34" charset="0"/>
              <a:buNone/>
              <a:defRPr sz="4400" kern="1200">
                <a:solidFill>
                  <a:schemeClr val="tx1"/>
                </a:solidFill>
                <a:latin typeface="Helvetica LT Std" pitchFamily="34" charset="-52"/>
                <a:ea typeface="+mn-ea"/>
                <a:cs typeface="+mn-cs"/>
              </a:defRPr>
            </a:lvl1pPr>
            <a:lvl2pPr marL="457200" indent="0" algn="l" defTabSz="1088474" rtl="0" eaLnBrk="1" latinLnBrk="0" hangingPunct="1">
              <a:spcBef>
                <a:spcPct val="20000"/>
              </a:spcBef>
              <a:buFont typeface="Arial" pitchFamily="34" charset="0"/>
              <a:buNone/>
              <a:defRPr sz="3300" kern="1200">
                <a:solidFill>
                  <a:schemeClr val="tx1"/>
                </a:solidFill>
                <a:latin typeface="Helvetica LT Std" pitchFamily="34" charset="-52"/>
                <a:ea typeface="+mn-ea"/>
                <a:cs typeface="+mn-cs"/>
              </a:defRPr>
            </a:lvl2pPr>
            <a:lvl3pPr marL="914400" indent="0" algn="l" defTabSz="1088474" rtl="0" eaLnBrk="1" latinLnBrk="0" hangingPunct="1">
              <a:spcBef>
                <a:spcPct val="20000"/>
              </a:spcBef>
              <a:buFont typeface="Arial" pitchFamily="34" charset="0"/>
              <a:buNone/>
              <a:defRPr sz="2900" kern="1200">
                <a:solidFill>
                  <a:schemeClr val="tx1"/>
                </a:solidFill>
                <a:latin typeface="Helvetica LT Std" pitchFamily="34" charset="-52"/>
                <a:ea typeface="+mn-ea"/>
                <a:cs typeface="+mn-cs"/>
              </a:defRPr>
            </a:lvl3pPr>
            <a:lvl4pPr marL="1371600" indent="0" algn="l" defTabSz="1088474" rtl="0" eaLnBrk="1" latinLnBrk="0" hangingPunct="1">
              <a:spcBef>
                <a:spcPct val="20000"/>
              </a:spcBef>
              <a:buFont typeface="Arial" pitchFamily="34" charset="0"/>
              <a:buNone/>
              <a:defRPr sz="2400" kern="1200">
                <a:solidFill>
                  <a:schemeClr val="tx1"/>
                </a:solidFill>
                <a:latin typeface="Helvetica LT Std" pitchFamily="34" charset="-52"/>
                <a:ea typeface="+mn-ea"/>
                <a:cs typeface="+mn-cs"/>
              </a:defRPr>
            </a:lvl4pPr>
            <a:lvl5pPr marL="1828800" indent="0" algn="l" defTabSz="1088474" rtl="0" eaLnBrk="1" latinLnBrk="0" hangingPunct="1">
              <a:spcBef>
                <a:spcPct val="20000"/>
              </a:spcBef>
              <a:buFont typeface="Arial" pitchFamily="34" charset="0"/>
              <a:buNone/>
              <a:defRPr sz="2400" kern="1200">
                <a:solidFill>
                  <a:schemeClr val="tx1"/>
                </a:solidFill>
                <a:latin typeface="Helvetica LT Std" pitchFamily="34" charset="-52"/>
                <a:ea typeface="+mn-ea"/>
                <a:cs typeface="+mn-cs"/>
              </a:defRPr>
            </a:lvl5pPr>
            <a:lvl6pPr marL="2993304"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41"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78"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015" indent="-272118" algn="l" defTabSz="108847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8474" rtl="0" eaLnBrk="1" fontAlgn="auto" latinLnBrk="0" hangingPunct="1">
              <a:lnSpc>
                <a:spcPct val="100000"/>
              </a:lnSpc>
              <a:spcBef>
                <a:spcPct val="20000"/>
              </a:spcBef>
              <a:spcAft>
                <a:spcPts val="0"/>
              </a:spcAft>
              <a:buClrTx/>
              <a:buSzTx/>
              <a:buFont typeface="Arial" pitchFamily="34" charset="0"/>
              <a:buNone/>
              <a:tabLst/>
              <a:defRPr/>
            </a:pPr>
            <a:r>
              <a:rPr kumimoji="0" lang="ru-RU" sz="3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Стиральные машины</a:t>
            </a:r>
            <a:endParaRPr kumimoji="0" lang="sv-SE" sz="3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25029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idx="4294967295"/>
          </p:nvPr>
        </p:nvSpPr>
        <p:spPr>
          <a:xfrm>
            <a:off x="6866035" y="1917626"/>
            <a:ext cx="4421200" cy="706438"/>
          </a:xfrm>
        </p:spPr>
        <p:txBody>
          <a:bodyPr>
            <a:noAutofit/>
          </a:bodyPr>
          <a:lstStyle/>
          <a:p>
            <a:r>
              <a:rPr lang="ru-RU" sz="3200" dirty="0"/>
              <a:t>Домашняя </a:t>
            </a:r>
            <a:br>
              <a:rPr lang="ru-RU" sz="3200" dirty="0"/>
            </a:br>
            <a:r>
              <a:rPr lang="ru-RU" sz="3200" dirty="0"/>
              <a:t>прачечная на 1 м</a:t>
            </a:r>
            <a:r>
              <a:rPr lang="ru-RU" sz="3200" baseline="30000" dirty="0"/>
              <a:t>2     </a:t>
            </a:r>
            <a:endParaRPr lang="ru-RU" sz="3200" dirty="0"/>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167214" cy="6921401"/>
          </a:xfrm>
          <a:prstGeom prst="rect">
            <a:avLst/>
          </a:prstGeom>
        </p:spPr>
      </p:pic>
      <p:sp>
        <p:nvSpPr>
          <p:cNvPr id="3" name="TextBox 2">
            <a:extLst>
              <a:ext uri="{FF2B5EF4-FFF2-40B4-BE49-F238E27FC236}">
                <a16:creationId xmlns:a16="http://schemas.microsoft.com/office/drawing/2014/main" id="{4B2D6242-1A7F-ADAE-3743-97CDDEBB5149}"/>
              </a:ext>
            </a:extLst>
          </p:cNvPr>
          <p:cNvSpPr txBox="1"/>
          <p:nvPr/>
        </p:nvSpPr>
        <p:spPr>
          <a:xfrm>
            <a:off x="6527254" y="4706216"/>
            <a:ext cx="5098763" cy="940892"/>
          </a:xfrm>
          <a:prstGeom prst="rect">
            <a:avLst/>
          </a:prstGeom>
          <a:noFill/>
        </p:spPr>
        <p:txBody>
          <a:bodyPr wrap="square" lIns="108830" tIns="54416" rIns="108830" bIns="54416" rtlCol="0">
            <a:spAutoFit/>
          </a:bodyPr>
          <a:lstStyle/>
          <a:p>
            <a:pPr marL="0" marR="0" lvl="0" indent="0" algn="l" defTabSz="1088433"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Комплексное решение по уходу за всем домашнем текстилем, которое займет не более </a:t>
            </a:r>
            <a:r>
              <a:rPr lang="ru-RU" sz="1800" dirty="0"/>
              <a:t>1 м</a:t>
            </a:r>
            <a:r>
              <a:rPr lang="ru-RU" sz="1800" baseline="30000" dirty="0"/>
              <a:t>2</a:t>
            </a: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Прямоугольник 5"/>
          <p:cNvSpPr/>
          <p:nvPr/>
        </p:nvSpPr>
        <p:spPr>
          <a:xfrm>
            <a:off x="7357157" y="2741810"/>
            <a:ext cx="3438955" cy="584775"/>
          </a:xfrm>
          <a:prstGeom prst="rect">
            <a:avLst/>
          </a:prstGeom>
          <a:noFill/>
        </p:spPr>
        <p:txBody>
          <a:bodyPr wrap="none" lIns="91440" tIns="45720" rIns="91440" bIns="45720">
            <a:spAutoFit/>
          </a:bodyPr>
          <a:lstStyle/>
          <a:p>
            <a:pPr algn="ctr"/>
            <a:r>
              <a:rPr lang="ru-RU" sz="3200" dirty="0">
                <a:ln w="0"/>
              </a:rPr>
              <a:t>и другие решения </a:t>
            </a:r>
            <a:endParaRPr lang="ru-RU" sz="3200" b="0" cap="none" spc="0" dirty="0">
              <a:ln w="0"/>
              <a:solidFill>
                <a:schemeClr val="tx1"/>
              </a:solidFill>
            </a:endParaRPr>
          </a:p>
        </p:txBody>
      </p:sp>
    </p:spTree>
    <p:extLst>
      <p:ext uri="{BB962C8B-B14F-4D97-AF65-F5344CB8AC3E}">
        <p14:creationId xmlns:p14="http://schemas.microsoft.com/office/powerpoint/2010/main" val="318512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3674" y="352459"/>
            <a:ext cx="10640339" cy="706182"/>
          </a:xfrm>
        </p:spPr>
        <p:txBody>
          <a:bodyPr>
            <a:normAutofit/>
          </a:bodyPr>
          <a:lstStyle/>
          <a:p>
            <a:pPr algn="l"/>
            <a:r>
              <a:rPr lang="ru-RU" sz="2400" dirty="0"/>
              <a:t>Компоновка без аксессуаров:</a:t>
            </a:r>
          </a:p>
        </p:txBody>
      </p:sp>
      <p:sp>
        <p:nvSpPr>
          <p:cNvPr id="6" name="TextBox 5"/>
          <p:cNvSpPr txBox="1"/>
          <p:nvPr/>
        </p:nvSpPr>
        <p:spPr>
          <a:xfrm>
            <a:off x="156634" y="1892589"/>
            <a:ext cx="3289586" cy="719252"/>
          </a:xfrm>
          <a:prstGeom prst="rect">
            <a:avLst/>
          </a:prstGeom>
          <a:noFill/>
        </p:spPr>
        <p:txBody>
          <a:bodyPr wrap="none" lIns="108791" tIns="54396" rIns="108791" bIns="54396" rtlCol="0">
            <a:spAutoFit/>
          </a:bodyPr>
          <a:lstStyle/>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Любая сушильная</a:t>
            </a:r>
          </a:p>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машина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ASKO</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белого цвета</a:t>
            </a:r>
          </a:p>
        </p:txBody>
      </p:sp>
      <p:sp>
        <p:nvSpPr>
          <p:cNvPr id="9" name="TextBox 8"/>
          <p:cNvSpPr txBox="1"/>
          <p:nvPr/>
        </p:nvSpPr>
        <p:spPr>
          <a:xfrm>
            <a:off x="126725" y="4088913"/>
            <a:ext cx="3289586" cy="719252"/>
          </a:xfrm>
          <a:prstGeom prst="rect">
            <a:avLst/>
          </a:prstGeom>
          <a:noFill/>
        </p:spPr>
        <p:txBody>
          <a:bodyPr wrap="none" lIns="108791" tIns="54396" rIns="108791" bIns="54396" rtlCol="0">
            <a:spAutoFit/>
          </a:bodyPr>
          <a:lstStyle/>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Любая стиральная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машина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ASKO</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белого цвета</a:t>
            </a:r>
          </a:p>
        </p:txBody>
      </p:sp>
      <p:sp>
        <p:nvSpPr>
          <p:cNvPr id="10" name="TextBox 9"/>
          <p:cNvSpPr txBox="1"/>
          <p:nvPr/>
        </p:nvSpPr>
        <p:spPr>
          <a:xfrm>
            <a:off x="7969581" y="1676137"/>
            <a:ext cx="2167612" cy="386853"/>
          </a:xfrm>
          <a:prstGeom prst="rect">
            <a:avLst/>
          </a:prstGeom>
          <a:noFill/>
        </p:spPr>
        <p:txBody>
          <a:bodyPr wrap="none" lIns="108791" tIns="54396" rIns="108791" bIns="54396" rtlCol="0">
            <a:spAutoFit/>
          </a:bodyPr>
          <a:lstStyle/>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Сушильный шкаф</a:t>
            </a:r>
          </a:p>
        </p:txBody>
      </p:sp>
      <p:sp>
        <p:nvSpPr>
          <p:cNvPr id="3" name="Прямоугольник 2"/>
          <p:cNvSpPr/>
          <p:nvPr/>
        </p:nvSpPr>
        <p:spPr>
          <a:xfrm>
            <a:off x="8298372" y="2067549"/>
            <a:ext cx="1510029" cy="369332"/>
          </a:xfrm>
          <a:prstGeom prst="rect">
            <a:avLst/>
          </a:prstGeom>
        </p:spPr>
        <p:txBody>
          <a:bodyPr wrap="none">
            <a:spAutoFit/>
          </a:bodyPr>
          <a:lstStyle/>
          <a:p>
            <a:pPr marL="0" marR="0" lvl="0" indent="0" algn="l" defTabSz="1088147"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DC7774 V.W</a:t>
            </a:r>
          </a:p>
        </p:txBody>
      </p:sp>
      <p:pic>
        <p:nvPicPr>
          <p:cNvPr id="5" name="Рисунок 4">
            <a:extLst>
              <a:ext uri="{FF2B5EF4-FFF2-40B4-BE49-F238E27FC236}">
                <a16:creationId xmlns:a16="http://schemas.microsoft.com/office/drawing/2014/main" id="{2A1AC569-D3B2-DB4C-BE9E-1F92233C53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17836" y="1058641"/>
            <a:ext cx="4487349" cy="5559858"/>
          </a:xfrm>
          <a:prstGeom prst="rect">
            <a:avLst/>
          </a:prstGeom>
        </p:spPr>
      </p:pic>
      <p:sp>
        <p:nvSpPr>
          <p:cNvPr id="8" name="TextBox 7"/>
          <p:cNvSpPr txBox="1"/>
          <p:nvPr/>
        </p:nvSpPr>
        <p:spPr>
          <a:xfrm>
            <a:off x="7926078" y="3213770"/>
            <a:ext cx="3764646" cy="2670555"/>
          </a:xfrm>
          <a:prstGeom prst="rect">
            <a:avLst/>
          </a:prstGeom>
          <a:noFill/>
        </p:spPr>
        <p:txBody>
          <a:bodyPr wrap="square" lIns="108791" tIns="54396" rIns="108791" bIns="54396" rtlCol="0">
            <a:spAutoFit/>
          </a:bodyPr>
          <a:lstStyle/>
          <a:p>
            <a:pPr marL="0" marR="0" lvl="0" indent="0" algn="l" defTabSz="1088106" rtl="0" eaLnBrk="1" fontAlgn="base" latinLnBrk="0" hangingPunct="1">
              <a:lnSpc>
                <a:spcPct val="100000"/>
              </a:lnSpc>
              <a:spcBef>
                <a:spcPct val="20000"/>
              </a:spcBef>
              <a:spcAft>
                <a:spcPct val="0"/>
              </a:spcAft>
              <a:buClrTx/>
              <a:buSzTx/>
              <a:buFontTx/>
              <a:buNone/>
              <a:tabLst/>
              <a:defRPr/>
            </a:pPr>
            <a:r>
              <a:rPr lang="ru-RU" sz="1600" dirty="0">
                <a:solidFill>
                  <a:srgbClr val="000000"/>
                </a:solidFill>
                <a:latin typeface="Arial" panose="020B0604020202020204" pitchFamily="34" charset="0"/>
              </a:rPr>
              <a:t>Если устанавливаются стиральная и сушильные машины </a:t>
            </a:r>
            <a:r>
              <a:rPr lang="en-US" sz="1600" dirty="0">
                <a:solidFill>
                  <a:srgbClr val="000000"/>
                </a:solidFill>
                <a:latin typeface="Arial" panose="020B0604020202020204" pitchFamily="34" charset="0"/>
              </a:rPr>
              <a:t>XL</a:t>
            </a:r>
            <a:r>
              <a:rPr lang="ru-RU" sz="1600" dirty="0">
                <a:solidFill>
                  <a:srgbClr val="000000"/>
                </a:solidFill>
                <a:latin typeface="Arial" panose="020B0604020202020204" pitchFamily="34" charset="0"/>
              </a:rPr>
              <a:t> или приборы установлены на расстоянии от стены</a:t>
            </a:r>
            <a:r>
              <a:rPr lang="en-US" sz="1600" dirty="0">
                <a:solidFill>
                  <a:srgbClr val="000000"/>
                </a:solidFill>
                <a:latin typeface="Arial" panose="020B0604020202020204" pitchFamily="34" charset="0"/>
              </a:rPr>
              <a:t> </a:t>
            </a:r>
            <a:r>
              <a:rPr lang="ru-RU" sz="1600" dirty="0">
                <a:solidFill>
                  <a:srgbClr val="000000"/>
                </a:solidFill>
                <a:latin typeface="Arial" panose="020B0604020202020204" pitchFamily="34" charset="0"/>
              </a:rPr>
              <a:t>сушильный шкаф прикрепляем к стене через закладную</a:t>
            </a:r>
          </a:p>
          <a:p>
            <a:pPr marL="0" marR="0" lvl="0" indent="0" algn="l" defTabSz="1088106" rtl="0" eaLnBrk="1" fontAlgn="base" latinLnBrk="0" hangingPunct="1">
              <a:lnSpc>
                <a:spcPct val="100000"/>
              </a:lnSpc>
              <a:spcBef>
                <a:spcPct val="20000"/>
              </a:spcBef>
              <a:spcAft>
                <a:spcPct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ndParaRPr>
          </a:p>
          <a:p>
            <a:pPr marL="0" marR="0" lvl="0" indent="0" algn="l" defTabSz="1088106" rtl="0" eaLnBrk="1" fontAlgn="base" latinLnBrk="0" hangingPunct="1">
              <a:lnSpc>
                <a:spcPct val="100000"/>
              </a:lnSpc>
              <a:spcBef>
                <a:spcPct val="20000"/>
              </a:spcBef>
              <a:spcAft>
                <a:spcPct val="0"/>
              </a:spcAft>
              <a:buClrTx/>
              <a:buSzTx/>
              <a:buFontTx/>
              <a:buNone/>
              <a:tabLst/>
              <a:defRPr/>
            </a:pPr>
            <a:r>
              <a:rPr lang="ru-RU" sz="1600" noProof="0" dirty="0">
                <a:solidFill>
                  <a:srgbClr val="000000"/>
                </a:solidFill>
                <a:latin typeface="Arial" panose="020B0604020202020204" pitchFamily="34" charset="0"/>
              </a:rPr>
              <a:t>Высота указана до петли сушильного шкафа, глубина –усредненный размер корпуса (см. размеры приборов)</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4047550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6182" y="49044"/>
            <a:ext cx="10967246" cy="1144173"/>
          </a:xfrm>
        </p:spPr>
        <p:txBody>
          <a:bodyPr>
            <a:normAutofit/>
          </a:bodyPr>
          <a:lstStyle/>
          <a:p>
            <a:pPr algn="l"/>
            <a:r>
              <a:rPr lang="ru-RU" sz="2400" dirty="0"/>
              <a:t>Компоновка с аксессуарами 15 см:</a:t>
            </a:r>
          </a:p>
        </p:txBody>
      </p:sp>
      <p:sp>
        <p:nvSpPr>
          <p:cNvPr id="6" name="TextBox 5"/>
          <p:cNvSpPr txBox="1"/>
          <p:nvPr/>
        </p:nvSpPr>
        <p:spPr>
          <a:xfrm>
            <a:off x="470855" y="1769358"/>
            <a:ext cx="2170049" cy="719252"/>
          </a:xfrm>
          <a:prstGeom prst="rect">
            <a:avLst/>
          </a:prstGeom>
          <a:noFill/>
        </p:spPr>
        <p:txBody>
          <a:bodyPr wrap="none" lIns="108791" tIns="54396" rIns="108791" bIns="54396" rtlCol="0">
            <a:spAutoFit/>
          </a:bodyPr>
          <a:lstStyle/>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Любая сушильная</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машина</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ASKO</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TextBox 8"/>
          <p:cNvSpPr txBox="1"/>
          <p:nvPr/>
        </p:nvSpPr>
        <p:spPr>
          <a:xfrm>
            <a:off x="449823" y="4822848"/>
            <a:ext cx="2230963" cy="719252"/>
          </a:xfrm>
          <a:prstGeom prst="rect">
            <a:avLst/>
          </a:prstGeom>
          <a:noFill/>
        </p:spPr>
        <p:txBody>
          <a:bodyPr wrap="none" lIns="108791" tIns="54396" rIns="108791" bIns="54396" rtlCol="0">
            <a:spAutoFit/>
          </a:bodyPr>
          <a:lstStyle/>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Любая стиральная</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машина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ASKO</a:t>
            </a: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TextBox 9"/>
          <p:cNvSpPr txBox="1"/>
          <p:nvPr/>
        </p:nvSpPr>
        <p:spPr>
          <a:xfrm>
            <a:off x="8254665" y="1395210"/>
            <a:ext cx="2167612" cy="386853"/>
          </a:xfrm>
          <a:prstGeom prst="rect">
            <a:avLst/>
          </a:prstGeom>
          <a:noFill/>
        </p:spPr>
        <p:txBody>
          <a:bodyPr wrap="none" lIns="108791" tIns="54396" rIns="108791" bIns="54396" rtlCol="0">
            <a:spAutoFit/>
          </a:bodyPr>
          <a:lstStyle/>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Сушильный шкаф</a:t>
            </a:r>
          </a:p>
        </p:txBody>
      </p:sp>
      <p:sp>
        <p:nvSpPr>
          <p:cNvPr id="17" name="TextBox 16"/>
          <p:cNvSpPr txBox="1"/>
          <p:nvPr/>
        </p:nvSpPr>
        <p:spPr>
          <a:xfrm>
            <a:off x="514980" y="3459936"/>
            <a:ext cx="2136898" cy="719252"/>
          </a:xfrm>
          <a:prstGeom prst="rect">
            <a:avLst/>
          </a:prstGeom>
          <a:noFill/>
        </p:spPr>
        <p:txBody>
          <a:bodyPr wrap="none" lIns="108791" tIns="54396" rIns="108791" bIns="54396" rtlCol="0">
            <a:spAutoFit/>
          </a:bodyPr>
          <a:lstStyle/>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Любой</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аксессуар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высотой 15 см</a:t>
            </a:r>
          </a:p>
        </p:txBody>
      </p:sp>
      <p:sp>
        <p:nvSpPr>
          <p:cNvPr id="3" name="Прямоугольник 2"/>
          <p:cNvSpPr/>
          <p:nvPr/>
        </p:nvSpPr>
        <p:spPr>
          <a:xfrm>
            <a:off x="8428445" y="1955766"/>
            <a:ext cx="3861313" cy="646331"/>
          </a:xfrm>
          <a:prstGeom prst="rect">
            <a:avLst/>
          </a:prstGeom>
        </p:spPr>
        <p:txBody>
          <a:bodyPr wrap="none">
            <a:spAutoFit/>
          </a:bodyPr>
          <a:lstStyle/>
          <a:p>
            <a:pPr marL="0" marR="0" lvl="0" indent="0" algn="l" defTabSz="1088147"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DC7784 V.W</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(белый) </a:t>
            </a: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1088147"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DC7784 V.S</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(нержавеющая сталь)</a:t>
            </a:r>
          </a:p>
        </p:txBody>
      </p:sp>
      <p:pic>
        <p:nvPicPr>
          <p:cNvPr id="11" name="Рисунок 10">
            <a:extLst>
              <a:ext uri="{FF2B5EF4-FFF2-40B4-BE49-F238E27FC236}">
                <a16:creationId xmlns:a16="http://schemas.microsoft.com/office/drawing/2014/main" id="{0290128F-EF88-FA4F-AF01-1AD7D66DE8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64754" y="909514"/>
            <a:ext cx="4279297" cy="5551925"/>
          </a:xfrm>
          <a:prstGeom prst="rect">
            <a:avLst/>
          </a:prstGeom>
        </p:spPr>
      </p:pic>
      <p:sp>
        <p:nvSpPr>
          <p:cNvPr id="4" name="TextBox 3">
            <a:extLst>
              <a:ext uri="{FF2B5EF4-FFF2-40B4-BE49-F238E27FC236}">
                <a16:creationId xmlns:a16="http://schemas.microsoft.com/office/drawing/2014/main" id="{3ED3B41C-F590-9682-3D76-A0372D3613E6}"/>
              </a:ext>
            </a:extLst>
          </p:cNvPr>
          <p:cNvSpPr txBox="1"/>
          <p:nvPr/>
        </p:nvSpPr>
        <p:spPr>
          <a:xfrm>
            <a:off x="7607374" y="4480303"/>
            <a:ext cx="4323787" cy="1981136"/>
          </a:xfrm>
          <a:prstGeom prst="rect">
            <a:avLst/>
          </a:prstGeom>
          <a:noFill/>
        </p:spPr>
        <p:txBody>
          <a:bodyPr wrap="square" lIns="108791" tIns="54396" rIns="108791" bIns="54396" rtlCol="0">
            <a:spAutoFit/>
          </a:bodyPr>
          <a:lstStyle/>
          <a:p>
            <a:pPr marL="0" marR="0" lvl="0" indent="0" algn="l" defTabSz="1088106" rtl="0" eaLnBrk="1" fontAlgn="base" latinLnBrk="0" hangingPunct="1">
              <a:lnSpc>
                <a:spcPct val="100000"/>
              </a:lnSpc>
              <a:spcBef>
                <a:spcPct val="20000"/>
              </a:spcBef>
              <a:spcAft>
                <a:spcPct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Рекомендуем подбирать один цвет для всех приборов и аксессуаров</a:t>
            </a:r>
            <a:r>
              <a:rPr lang="en-US" sz="1600" dirty="0">
                <a:solidFill>
                  <a:srgbClr val="000000"/>
                </a:solidFill>
                <a:latin typeface="Arial" panose="020B0604020202020204" pitchFamily="34" charset="0"/>
              </a:rPr>
              <a:t>!</a:t>
            </a:r>
            <a:endParaRPr lang="ru-RU" sz="1600" dirty="0">
              <a:solidFill>
                <a:srgbClr val="000000"/>
              </a:solidFill>
              <a:latin typeface="Arial" panose="020B0604020202020204" pitchFamily="34" charset="0"/>
            </a:endParaRPr>
          </a:p>
          <a:p>
            <a:pPr marL="0" marR="0" lvl="0" indent="0" algn="l" defTabSz="1088106" rtl="0" eaLnBrk="1" fontAlgn="base" latinLnBrk="0" hangingPunct="1">
              <a:lnSpc>
                <a:spcPct val="100000"/>
              </a:lnSpc>
              <a:spcBef>
                <a:spcPct val="20000"/>
              </a:spcBef>
              <a:spcAft>
                <a:spcPct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lvl="0" defTabSz="1088106" fontAlgn="base">
              <a:spcBef>
                <a:spcPct val="20000"/>
              </a:spcBef>
              <a:spcAft>
                <a:spcPct val="0"/>
              </a:spcAft>
              <a:defRPr/>
            </a:pPr>
            <a:r>
              <a:rPr lang="ru-RU" sz="1600" dirty="0">
                <a:solidFill>
                  <a:srgbClr val="000000"/>
                </a:solidFill>
                <a:latin typeface="Arial" panose="020B0604020202020204" pitchFamily="34" charset="0"/>
              </a:rPr>
              <a:t>Высота указана до петли сушильного шкафа, глубина –усредненный размер корпуса (см. размеры приборов)</a:t>
            </a:r>
          </a:p>
          <a:p>
            <a:pPr marL="0" marR="0" lvl="0" indent="0" algn="l" defTabSz="1088106" rtl="0" eaLnBrk="1" fontAlgn="base" latinLnBrk="0" hangingPunct="1">
              <a:lnSpc>
                <a:spcPct val="100000"/>
              </a:lnSpc>
              <a:spcBef>
                <a:spcPct val="20000"/>
              </a:spcBef>
              <a:spcAft>
                <a:spcPct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TextBox 11"/>
          <p:cNvSpPr txBox="1"/>
          <p:nvPr/>
        </p:nvSpPr>
        <p:spPr>
          <a:xfrm>
            <a:off x="7610680" y="2812029"/>
            <a:ext cx="4320481" cy="1340961"/>
          </a:xfrm>
          <a:prstGeom prst="rect">
            <a:avLst/>
          </a:prstGeom>
          <a:noFill/>
        </p:spPr>
        <p:txBody>
          <a:bodyPr wrap="square" lIns="108791" tIns="54396" rIns="108791" bIns="54396" rtlCol="0">
            <a:spAutoFit/>
          </a:bodyPr>
          <a:lstStyle/>
          <a:p>
            <a:pPr lvl="0" defTabSz="1088106" fontAlgn="base">
              <a:spcBef>
                <a:spcPct val="20000"/>
              </a:spcBef>
              <a:spcAft>
                <a:spcPct val="0"/>
              </a:spcAft>
              <a:defRPr/>
            </a:pPr>
            <a:r>
              <a:rPr lang="ru-RU" sz="1600" dirty="0">
                <a:solidFill>
                  <a:srgbClr val="000000"/>
                </a:solidFill>
                <a:latin typeface="Arial" panose="020B0604020202020204" pitchFamily="34" charset="0"/>
              </a:rPr>
              <a:t>Если устанавливаются стиральная и сушильные машины </a:t>
            </a:r>
            <a:r>
              <a:rPr lang="en-US" sz="1600" dirty="0">
                <a:solidFill>
                  <a:srgbClr val="000000"/>
                </a:solidFill>
                <a:latin typeface="Arial" panose="020B0604020202020204" pitchFamily="34" charset="0"/>
              </a:rPr>
              <a:t>XL </a:t>
            </a:r>
            <a:r>
              <a:rPr lang="ru-RU" sz="1600" dirty="0">
                <a:solidFill>
                  <a:srgbClr val="000000"/>
                </a:solidFill>
                <a:latin typeface="Arial" panose="020B0604020202020204" pitchFamily="34" charset="0"/>
              </a:rPr>
              <a:t>или приборы установлены на расстоянии от стены сушильный шкаф прикрепляем к стене через закладную.</a:t>
            </a:r>
          </a:p>
        </p:txBody>
      </p:sp>
    </p:spTree>
    <p:extLst>
      <p:ext uri="{BB962C8B-B14F-4D97-AF65-F5344CB8AC3E}">
        <p14:creationId xmlns:p14="http://schemas.microsoft.com/office/powerpoint/2010/main" val="15764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352" b="18352"/>
          <a:stretch>
            <a:fillRect/>
          </a:stretch>
        </p:blipFill>
        <p:spPr/>
      </p:pic>
      <p:sp>
        <p:nvSpPr>
          <p:cNvPr id="3" name="Текст 2"/>
          <p:cNvSpPr>
            <a:spLocks noGrp="1"/>
          </p:cNvSpPr>
          <p:nvPr>
            <p:ph type="body" sz="half" idx="2"/>
          </p:nvPr>
        </p:nvSpPr>
        <p:spPr>
          <a:xfrm>
            <a:off x="6311230" y="1125538"/>
            <a:ext cx="5006137" cy="3309582"/>
          </a:xfrm>
        </p:spPr>
        <p:txBody>
          <a:bodyPr/>
          <a:lstStyle/>
          <a:p>
            <a:r>
              <a:rPr lang="ru-RU" dirty="0"/>
              <a:t>Учитываем, что аксессуары </a:t>
            </a:r>
            <a:r>
              <a:rPr lang="ru-RU" dirty="0" err="1"/>
              <a:t>Hidden</a:t>
            </a:r>
            <a:r>
              <a:rPr lang="ru-RU" dirty="0"/>
              <a:t> </a:t>
            </a:r>
            <a:r>
              <a:rPr lang="ru-RU" dirty="0" err="1"/>
              <a:t>Helpers</a:t>
            </a:r>
            <a:r>
              <a:rPr lang="ru-RU" dirty="0"/>
              <a:t>  по длине короче чем стиральная и сушильная машина XL</a:t>
            </a:r>
            <a:r>
              <a:rPr lang="en-US" dirty="0"/>
              <a:t> </a:t>
            </a:r>
            <a:r>
              <a:rPr lang="en-US" sz="1600" dirty="0"/>
              <a:t>( </a:t>
            </a:r>
            <a:r>
              <a:rPr lang="ru-RU" sz="1600" dirty="0"/>
              <a:t>на фото приборы предыдущей генерации)</a:t>
            </a:r>
          </a:p>
          <a:p>
            <a:endParaRPr lang="ru-RU" dirty="0"/>
          </a:p>
        </p:txBody>
      </p:sp>
      <p:sp>
        <p:nvSpPr>
          <p:cNvPr id="5" name="Текст 4"/>
          <p:cNvSpPr>
            <a:spLocks noGrp="1"/>
          </p:cNvSpPr>
          <p:nvPr>
            <p:ph type="body" sz="quarter" idx="14"/>
          </p:nvPr>
        </p:nvSpPr>
        <p:spPr>
          <a:xfrm>
            <a:off x="0" y="6001618"/>
            <a:ext cx="6095207" cy="845703"/>
          </a:xfrm>
        </p:spPr>
        <p:txBody>
          <a:bodyPr/>
          <a:lstStyle/>
          <a:p>
            <a:r>
              <a:rPr lang="ru-RU" sz="4000" dirty="0"/>
              <a:t>Установка приборов</a:t>
            </a:r>
            <a:r>
              <a:rPr lang="en-US" sz="4000" dirty="0"/>
              <a:t> XL</a:t>
            </a:r>
            <a:r>
              <a:rPr lang="ru-RU" sz="4000" dirty="0"/>
              <a:t> </a:t>
            </a:r>
          </a:p>
        </p:txBody>
      </p:sp>
    </p:spTree>
    <p:extLst>
      <p:ext uri="{BB962C8B-B14F-4D97-AF65-F5344CB8AC3E}">
        <p14:creationId xmlns:p14="http://schemas.microsoft.com/office/powerpoint/2010/main" val="107041398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6095206" y="1701602"/>
            <a:ext cx="5265506" cy="3354706"/>
          </a:xfrm>
        </p:spPr>
        <p:txBody>
          <a:bodyPr/>
          <a:lstStyle/>
          <a:p>
            <a:pPr marL="342900" indent="-342900">
              <a:buFont typeface="+mj-lt"/>
              <a:buAutoNum type="arabicPeriod"/>
            </a:pPr>
            <a:endParaRPr lang="ru-RU" sz="1500" dirty="0"/>
          </a:p>
          <a:p>
            <a:pPr marL="342900" indent="-342900">
              <a:buFont typeface="+mj-lt"/>
              <a:buAutoNum type="arabicPeriod"/>
            </a:pPr>
            <a:endParaRPr lang="ru-RU" sz="1500" dirty="0"/>
          </a:p>
          <a:p>
            <a:pPr marL="342900" indent="-342900">
              <a:buFont typeface="Arial" panose="020B0604020202020204" pitchFamily="34" charset="0"/>
              <a:buChar char="•"/>
            </a:pPr>
            <a:r>
              <a:rPr lang="ru-RU" sz="1500" dirty="0"/>
              <a:t>Панель управления машин Asko позволяет устанавливать стиральные и сушильные машины в закрываемом шкафу.</a:t>
            </a:r>
          </a:p>
          <a:p>
            <a:pPr marL="342900" indent="-342900">
              <a:buFont typeface="Arial" panose="020B0604020202020204" pitchFamily="34" charset="0"/>
              <a:buChar char="•"/>
            </a:pPr>
            <a:r>
              <a:rPr lang="ru-RU" sz="1500" dirty="0"/>
              <a:t>Оставьте расстояние между машиной и стенками шкафа или стеной и не менее 25 миллиметров между задним краем крышки машины и стенками шкафа или стеной.</a:t>
            </a:r>
          </a:p>
          <a:p>
            <a:pPr marL="342900" indent="-342900">
              <a:buFont typeface="Arial" panose="020B0604020202020204" pitchFamily="34" charset="0"/>
              <a:buChar char="•"/>
            </a:pPr>
            <a:r>
              <a:rPr lang="ru-RU" sz="1500" dirty="0"/>
              <a:t>Если шкаф закрывается дверями, рекомендуется использовать жалюзийные двери для обеспечения надлежащей вентиляции. В противном случае в дверях необходимо проделать вентиляционные отверстия (инфо. в инструкции по эксплуатации)</a:t>
            </a:r>
            <a:r>
              <a:rPr lang="en-US" sz="1500" dirty="0"/>
              <a:t>.</a:t>
            </a:r>
            <a:endParaRPr lang="ru-RU" sz="1500" dirty="0"/>
          </a:p>
        </p:txBody>
      </p:sp>
      <p:sp>
        <p:nvSpPr>
          <p:cNvPr id="5" name="Текст 4"/>
          <p:cNvSpPr>
            <a:spLocks noGrp="1"/>
          </p:cNvSpPr>
          <p:nvPr>
            <p:ph type="body" sz="quarter" idx="14"/>
          </p:nvPr>
        </p:nvSpPr>
        <p:spPr>
          <a:xfrm>
            <a:off x="1" y="6013888"/>
            <a:ext cx="12190411" cy="845703"/>
          </a:xfrm>
        </p:spPr>
        <p:txBody>
          <a:bodyPr/>
          <a:lstStyle/>
          <a:p>
            <a:r>
              <a:rPr lang="ru-RU" sz="3600" dirty="0"/>
              <a:t>Требования к вентиляции при установке в шкаф</a:t>
            </a:r>
          </a:p>
        </p:txBody>
      </p:sp>
      <p:pic>
        <p:nvPicPr>
          <p:cNvPr id="4" name="Рисунок 3">
            <a:extLst>
              <a:ext uri="{FF2B5EF4-FFF2-40B4-BE49-F238E27FC236}">
                <a16:creationId xmlns:a16="http://schemas.microsoft.com/office/drawing/2014/main" id="{3AF1995B-C0AB-079B-CCCF-B75C9A64FF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872"/>
          <a:stretch/>
        </p:blipFill>
        <p:spPr>
          <a:xfrm>
            <a:off x="325645" y="189434"/>
            <a:ext cx="5058142" cy="5790968"/>
          </a:xfrm>
          <a:prstGeom prst="rect">
            <a:avLst/>
          </a:prstGeom>
        </p:spPr>
      </p:pic>
    </p:spTree>
    <p:extLst>
      <p:ext uri="{BB962C8B-B14F-4D97-AF65-F5344CB8AC3E}">
        <p14:creationId xmlns:p14="http://schemas.microsoft.com/office/powerpoint/2010/main" val="34445270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4"/>
          </p:nvPr>
        </p:nvSpPr>
        <p:spPr>
          <a:xfrm>
            <a:off x="1" y="6013888"/>
            <a:ext cx="12190411" cy="845703"/>
          </a:xfrm>
        </p:spPr>
        <p:txBody>
          <a:bodyPr/>
          <a:lstStyle/>
          <a:p>
            <a:r>
              <a:rPr lang="ru-RU" sz="3600" dirty="0"/>
              <a:t>Варианты установки приборов</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66" y="1197546"/>
            <a:ext cx="4357362" cy="4191782"/>
          </a:xfrm>
          <a:prstGeom prst="rect">
            <a:avLst/>
          </a:prstGeom>
        </p:spPr>
      </p:pic>
      <p:sp>
        <p:nvSpPr>
          <p:cNvPr id="11" name="Прямоугольник 10"/>
          <p:cNvSpPr/>
          <p:nvPr/>
        </p:nvSpPr>
        <p:spPr>
          <a:xfrm>
            <a:off x="5519142" y="1773610"/>
            <a:ext cx="6264696" cy="3693319"/>
          </a:xfrm>
          <a:prstGeom prst="rect">
            <a:avLst/>
          </a:prstGeom>
        </p:spPr>
        <p:txBody>
          <a:bodyPr wrap="square">
            <a:spAutoFit/>
          </a:bodyPr>
          <a:lstStyle/>
          <a:p>
            <a:r>
              <a:rPr lang="ru-RU" sz="1800" b="1" dirty="0"/>
              <a:t>Пара с двойными </a:t>
            </a:r>
            <a:r>
              <a:rPr lang="ru-RU" sz="1800" b="1" dirty="0" err="1"/>
              <a:t>Hidden</a:t>
            </a:r>
            <a:r>
              <a:rPr lang="ru-RU" sz="1800" b="1" dirty="0"/>
              <a:t> </a:t>
            </a:r>
            <a:r>
              <a:rPr lang="ru-RU" sz="1800" b="1" dirty="0" err="1"/>
              <a:t>Helpers</a:t>
            </a:r>
            <a:r>
              <a:rPr lang="ru-RU" sz="1800" b="1" dirty="0"/>
              <a:t>™</a:t>
            </a:r>
          </a:p>
          <a:p>
            <a:endParaRPr lang="ru-RU" sz="1800" b="1" dirty="0"/>
          </a:p>
          <a:p>
            <a:r>
              <a:rPr lang="ru-RU" sz="1800" dirty="0"/>
              <a:t>Выберите аксессуары, которые вам подходят больше</a:t>
            </a:r>
          </a:p>
          <a:p>
            <a:r>
              <a:rPr lang="ru-RU" sz="1800" dirty="0"/>
              <a:t>всего. Возможно, вам нужна корзина для белья и для</a:t>
            </a:r>
          </a:p>
          <a:p>
            <a:r>
              <a:rPr lang="ru-RU" sz="1800" dirty="0"/>
              <a:t>стиральной, и для сушильной машины, или, может, гладильная доска и выдвижная полка. Какие бы аксессуары</a:t>
            </a:r>
          </a:p>
          <a:p>
            <a:r>
              <a:rPr lang="ru-RU" sz="1800" dirty="0" err="1"/>
              <a:t>Hidden</a:t>
            </a:r>
            <a:r>
              <a:rPr lang="ru-RU" sz="1800" dirty="0"/>
              <a:t> </a:t>
            </a:r>
            <a:r>
              <a:rPr lang="ru-RU" sz="1800" dirty="0" err="1"/>
              <a:t>Helpers</a:t>
            </a:r>
            <a:r>
              <a:rPr lang="ru-RU" sz="1800" dirty="0"/>
              <a:t>™ вы ни выбрали, вы получите максимальную пользу от этой комбинации. </a:t>
            </a:r>
          </a:p>
          <a:p>
            <a:r>
              <a:rPr lang="ru-RU" sz="1800" dirty="0"/>
              <a:t>Элементы системы визуально и функционально полностью сочетаются между собой.</a:t>
            </a:r>
          </a:p>
          <a:p>
            <a:r>
              <a:rPr lang="ru-RU" sz="1800" dirty="0"/>
              <a:t>Над аксессуарами может быть установлена столешница, ящики</a:t>
            </a:r>
          </a:p>
          <a:p>
            <a:endParaRPr lang="ru-RU" sz="1800" dirty="0"/>
          </a:p>
        </p:txBody>
      </p:sp>
    </p:spTree>
    <p:extLst>
      <p:ext uri="{BB962C8B-B14F-4D97-AF65-F5344CB8AC3E}">
        <p14:creationId xmlns:p14="http://schemas.microsoft.com/office/powerpoint/2010/main" val="4150820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4"/>
          </p:nvPr>
        </p:nvSpPr>
        <p:spPr>
          <a:xfrm>
            <a:off x="1" y="6013888"/>
            <a:ext cx="12190411" cy="845703"/>
          </a:xfrm>
        </p:spPr>
        <p:txBody>
          <a:bodyPr/>
          <a:lstStyle/>
          <a:p>
            <a:r>
              <a:rPr lang="ru-RU" sz="3600" dirty="0"/>
              <a:t>Варианты установки приборов</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66" y="1053530"/>
            <a:ext cx="4217804" cy="4445565"/>
          </a:xfrm>
          <a:prstGeom prst="rect">
            <a:avLst/>
          </a:prstGeom>
        </p:spPr>
      </p:pic>
      <p:sp>
        <p:nvSpPr>
          <p:cNvPr id="6" name="Прямоугольник 5"/>
          <p:cNvSpPr/>
          <p:nvPr/>
        </p:nvSpPr>
        <p:spPr>
          <a:xfrm>
            <a:off x="5519142" y="1701602"/>
            <a:ext cx="6048672" cy="3139321"/>
          </a:xfrm>
          <a:prstGeom prst="rect">
            <a:avLst/>
          </a:prstGeom>
        </p:spPr>
        <p:txBody>
          <a:bodyPr wrap="square">
            <a:spAutoFit/>
          </a:bodyPr>
          <a:lstStyle/>
          <a:p>
            <a:r>
              <a:rPr lang="ru-RU" sz="1800" b="1" dirty="0"/>
              <a:t>Стиральная и сушильная машины на подиуме</a:t>
            </a:r>
          </a:p>
          <a:p>
            <a:endParaRPr lang="ru-RU" sz="1800" b="1" dirty="0"/>
          </a:p>
          <a:p>
            <a:r>
              <a:rPr lang="ru-RU" sz="1800" dirty="0"/>
              <a:t>Эта система — эргономичный выбор. Стиральная и су-</a:t>
            </a:r>
          </a:p>
          <a:p>
            <a:r>
              <a:rPr lang="ru-RU" sz="1800" dirty="0"/>
              <a:t>шильная машины надежно закреплены на выдвижных</a:t>
            </a:r>
          </a:p>
          <a:p>
            <a:r>
              <a:rPr lang="ru-RU" sz="1800" dirty="0"/>
              <a:t>ящиках. Такое приподнятое положение делает загрузку</a:t>
            </a:r>
          </a:p>
          <a:p>
            <a:r>
              <a:rPr lang="ru-RU" sz="1800" dirty="0"/>
              <a:t>и выгрузку белья проще и удобнее. В ящиках можно</a:t>
            </a:r>
          </a:p>
          <a:p>
            <a:r>
              <a:rPr lang="ru-RU" sz="1800" dirty="0"/>
              <a:t>хранить стиральный порошок, кондиционер и различные аксессуары для стирки. Элементы системы визуально и функционально полностью сочетаются между</a:t>
            </a:r>
          </a:p>
          <a:p>
            <a:r>
              <a:rPr lang="ru-RU" sz="1800" dirty="0"/>
              <a:t>собой и доступны в двух цветах — белом и нержавеющей стали.</a:t>
            </a:r>
          </a:p>
        </p:txBody>
      </p:sp>
    </p:spTree>
    <p:extLst>
      <p:ext uri="{BB962C8B-B14F-4D97-AF65-F5344CB8AC3E}">
        <p14:creationId xmlns:p14="http://schemas.microsoft.com/office/powerpoint/2010/main" val="6486629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4"/>
          </p:nvPr>
        </p:nvSpPr>
        <p:spPr>
          <a:xfrm>
            <a:off x="1" y="6013888"/>
            <a:ext cx="12190411" cy="845703"/>
          </a:xfrm>
        </p:spPr>
        <p:txBody>
          <a:bodyPr/>
          <a:lstStyle/>
          <a:p>
            <a:r>
              <a:rPr lang="ru-RU" sz="3600" dirty="0"/>
              <a:t>Варианты установки приборов</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66" y="405458"/>
            <a:ext cx="4576501" cy="5013970"/>
          </a:xfrm>
          <a:prstGeom prst="rect">
            <a:avLst/>
          </a:prstGeom>
        </p:spPr>
      </p:pic>
      <p:sp>
        <p:nvSpPr>
          <p:cNvPr id="8" name="Прямоугольник 7"/>
          <p:cNvSpPr/>
          <p:nvPr/>
        </p:nvSpPr>
        <p:spPr>
          <a:xfrm>
            <a:off x="5807174" y="1845618"/>
            <a:ext cx="6048672" cy="2862322"/>
          </a:xfrm>
          <a:prstGeom prst="rect">
            <a:avLst/>
          </a:prstGeom>
        </p:spPr>
        <p:txBody>
          <a:bodyPr wrap="square">
            <a:spAutoFit/>
          </a:bodyPr>
          <a:lstStyle/>
          <a:p>
            <a:r>
              <a:rPr lang="ru-RU" sz="1800" b="1" dirty="0"/>
              <a:t>Стиральная и сушильная машины на подиуме</a:t>
            </a:r>
          </a:p>
          <a:p>
            <a:r>
              <a:rPr lang="ru-RU" sz="1800" b="1" dirty="0"/>
              <a:t>и сушильный шкаф</a:t>
            </a:r>
          </a:p>
          <a:p>
            <a:endParaRPr lang="ru-RU" sz="1800" b="1" dirty="0"/>
          </a:p>
          <a:p>
            <a:r>
              <a:rPr lang="ru-RU" sz="1800" dirty="0"/>
              <a:t>Полный комплект бытовой техники ASKO для создания</a:t>
            </a:r>
          </a:p>
          <a:p>
            <a:r>
              <a:rPr lang="ru-RU" sz="1800" dirty="0"/>
              <a:t>компактной мини-прачечной. Также включает дополни-</a:t>
            </a:r>
          </a:p>
          <a:p>
            <a:r>
              <a:rPr lang="ru-RU" sz="1800" dirty="0"/>
              <a:t>тельные напольные ящики для хранения с выдвижной полкой для сортировки белья высотой 30 сантиметров.</a:t>
            </a:r>
          </a:p>
          <a:p>
            <a:r>
              <a:rPr lang="ru-RU" sz="1800" dirty="0"/>
              <a:t>Элементы системы визуально и функционально полностью сочетаются между собой и доступны в двух цветах —</a:t>
            </a:r>
          </a:p>
          <a:p>
            <a:r>
              <a:rPr lang="ru-RU" sz="1800" dirty="0"/>
              <a:t>белом и нержавеющей стали.</a:t>
            </a:r>
          </a:p>
        </p:txBody>
      </p:sp>
    </p:spTree>
    <p:extLst>
      <p:ext uri="{BB962C8B-B14F-4D97-AF65-F5344CB8AC3E}">
        <p14:creationId xmlns:p14="http://schemas.microsoft.com/office/powerpoint/2010/main" val="17230925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4"/>
          </p:nvPr>
        </p:nvSpPr>
        <p:spPr>
          <a:xfrm>
            <a:off x="1" y="6013888"/>
            <a:ext cx="12190411" cy="845703"/>
          </a:xfrm>
        </p:spPr>
        <p:txBody>
          <a:bodyPr/>
          <a:lstStyle/>
          <a:p>
            <a:r>
              <a:rPr lang="ru-RU" sz="3600" dirty="0"/>
              <a:t>Варианты установки приборов</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3436"/>
            <a:ext cx="4825322" cy="5085978"/>
          </a:xfrm>
          <a:prstGeom prst="rect">
            <a:avLst/>
          </a:prstGeom>
        </p:spPr>
      </p:pic>
      <p:sp>
        <p:nvSpPr>
          <p:cNvPr id="8" name="Прямоугольник 7"/>
          <p:cNvSpPr/>
          <p:nvPr/>
        </p:nvSpPr>
        <p:spPr>
          <a:xfrm>
            <a:off x="5807174" y="1557586"/>
            <a:ext cx="5976664" cy="3970318"/>
          </a:xfrm>
          <a:prstGeom prst="rect">
            <a:avLst/>
          </a:prstGeom>
        </p:spPr>
        <p:txBody>
          <a:bodyPr wrap="square">
            <a:spAutoFit/>
          </a:bodyPr>
          <a:lstStyle/>
          <a:p>
            <a:r>
              <a:rPr lang="ru-RU" sz="1800" b="1" dirty="0"/>
              <a:t>Комплексная система для стирки с двойными </a:t>
            </a:r>
            <a:r>
              <a:rPr lang="ru-RU" sz="1800" b="1" dirty="0" err="1"/>
              <a:t>Hidden</a:t>
            </a:r>
            <a:endParaRPr lang="ru-RU" sz="1800" b="1" dirty="0"/>
          </a:p>
          <a:p>
            <a:r>
              <a:rPr lang="ru-RU" sz="1800" b="1" dirty="0" err="1"/>
              <a:t>Helpers</a:t>
            </a:r>
            <a:r>
              <a:rPr lang="ru-RU" sz="1800" b="1" dirty="0"/>
              <a:t>™</a:t>
            </a:r>
          </a:p>
          <a:p>
            <a:endParaRPr lang="ru-RU" sz="1800" b="1" dirty="0"/>
          </a:p>
          <a:p>
            <a:r>
              <a:rPr lang="ru-RU" sz="1800" dirty="0"/>
              <a:t>Над стиральной и сушильной машинами находятся два аксессуара </a:t>
            </a:r>
            <a:r>
              <a:rPr lang="ru-RU" sz="1800" dirty="0" err="1"/>
              <a:t>Hidden</a:t>
            </a:r>
            <a:r>
              <a:rPr lang="ru-RU" sz="1800" dirty="0"/>
              <a:t> </a:t>
            </a:r>
            <a:r>
              <a:rPr lang="ru-RU" sz="1800" dirty="0" err="1"/>
              <a:t>Helpers</a:t>
            </a:r>
            <a:r>
              <a:rPr lang="ru-RU" sz="1800" dirty="0"/>
              <a:t>™ — гладильная доска, корзина</a:t>
            </a:r>
          </a:p>
          <a:p>
            <a:r>
              <a:rPr lang="ru-RU" sz="1800" dirty="0"/>
              <a:t>или выдвижная полка с корзиной для сортировки</a:t>
            </a:r>
          </a:p>
          <a:p>
            <a:r>
              <a:rPr lang="ru-RU" sz="1800" dirty="0"/>
              <a:t>белья. Их можно комбинировать по своему усмотрению.</a:t>
            </a:r>
          </a:p>
          <a:p>
            <a:r>
              <a:rPr lang="ru-RU" sz="1800" dirty="0"/>
              <a:t>В сушильном шкафу предусмотрено дополнительное пространство для сушки всех типов одежды, белья и обуви.</a:t>
            </a:r>
          </a:p>
          <a:p>
            <a:r>
              <a:rPr lang="ru-RU" sz="1800" dirty="0"/>
              <a:t>Элементы системы визуально и функционально полностью сочетаются между собой </a:t>
            </a:r>
          </a:p>
          <a:p>
            <a:r>
              <a:rPr lang="ru-RU" sz="1800" dirty="0"/>
              <a:t>Над аксессуарами может быть установлена столешница, ящики</a:t>
            </a:r>
          </a:p>
        </p:txBody>
      </p:sp>
    </p:spTree>
    <p:extLst>
      <p:ext uri="{BB962C8B-B14F-4D97-AF65-F5344CB8AC3E}">
        <p14:creationId xmlns:p14="http://schemas.microsoft.com/office/powerpoint/2010/main" val="382809043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4"/>
          </p:nvPr>
        </p:nvSpPr>
        <p:spPr>
          <a:xfrm>
            <a:off x="1" y="6013888"/>
            <a:ext cx="12190411" cy="845703"/>
          </a:xfrm>
        </p:spPr>
        <p:txBody>
          <a:bodyPr/>
          <a:lstStyle/>
          <a:p>
            <a:r>
              <a:rPr lang="ru-RU" sz="3600" dirty="0"/>
              <a:t>Варианты установки приборов</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662" y="477465"/>
            <a:ext cx="3096344" cy="5295159"/>
          </a:xfrm>
          <a:prstGeom prst="rect">
            <a:avLst/>
          </a:prstGeom>
        </p:spPr>
      </p:pic>
      <p:sp>
        <p:nvSpPr>
          <p:cNvPr id="7" name="Прямоугольник 6"/>
          <p:cNvSpPr/>
          <p:nvPr/>
        </p:nvSpPr>
        <p:spPr>
          <a:xfrm>
            <a:off x="5231110" y="2133650"/>
            <a:ext cx="6480720" cy="2862322"/>
          </a:xfrm>
          <a:prstGeom prst="rect">
            <a:avLst/>
          </a:prstGeom>
        </p:spPr>
        <p:txBody>
          <a:bodyPr wrap="square">
            <a:spAutoFit/>
          </a:bodyPr>
          <a:lstStyle/>
          <a:p>
            <a:r>
              <a:rPr lang="ru-RU" sz="1800" b="1" dirty="0"/>
              <a:t>Колонна из стиральной и сушильной машин с полкой</a:t>
            </a:r>
          </a:p>
          <a:p>
            <a:endParaRPr lang="ru-RU" sz="1800" b="1" dirty="0"/>
          </a:p>
          <a:p>
            <a:r>
              <a:rPr lang="ru-RU" sz="1800" dirty="0"/>
              <a:t>Сушильная машина, надежно закрепленная на стиральной машине, и аксессуар </a:t>
            </a:r>
            <a:r>
              <a:rPr lang="ru-RU" sz="1800" dirty="0" err="1"/>
              <a:t>Hidden</a:t>
            </a:r>
            <a:r>
              <a:rPr lang="ru-RU" sz="1800" dirty="0"/>
              <a:t> </a:t>
            </a:r>
            <a:r>
              <a:rPr lang="ru-RU" sz="1800" dirty="0" err="1"/>
              <a:t>Helper</a:t>
            </a:r>
            <a:r>
              <a:rPr lang="ru-RU" sz="1800" dirty="0"/>
              <a:t>™ между ними — это компактное решение обеспечивает полноценную стирку даже в очень маленьких прачечных. Выдвижная полка </a:t>
            </a:r>
            <a:r>
              <a:rPr lang="ru-RU" sz="1800" dirty="0" err="1"/>
              <a:t>Hidden</a:t>
            </a:r>
            <a:r>
              <a:rPr lang="ru-RU" sz="1800" dirty="0"/>
              <a:t> </a:t>
            </a:r>
            <a:r>
              <a:rPr lang="ru-RU" sz="1800" dirty="0" err="1"/>
              <a:t>Helper</a:t>
            </a:r>
            <a:r>
              <a:rPr lang="ru-RU" sz="1800" dirty="0"/>
              <a:t>™ облегчает сортировку, загрузку и выгрузку белья. </a:t>
            </a:r>
          </a:p>
          <a:p>
            <a:r>
              <a:rPr lang="ru-RU" sz="1800" dirty="0"/>
              <a:t>Элементы системы визуально и функционально полностью сочетаются между собой и доступны в двух цветах — белом и титане.</a:t>
            </a:r>
          </a:p>
        </p:txBody>
      </p:sp>
    </p:spTree>
    <p:extLst>
      <p:ext uri="{BB962C8B-B14F-4D97-AF65-F5344CB8AC3E}">
        <p14:creationId xmlns:p14="http://schemas.microsoft.com/office/powerpoint/2010/main" val="77725972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EE7CF370-8F3E-490B-872B-5D023E7827DB}"/>
              </a:ext>
            </a:extLst>
          </p:cNvPr>
          <p:cNvSpPr txBox="1">
            <a:spLocks/>
          </p:cNvSpPr>
          <p:nvPr/>
        </p:nvSpPr>
        <p:spPr>
          <a:xfrm>
            <a:off x="8463593" y="611107"/>
            <a:ext cx="549615" cy="488411"/>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2400" kern="1200">
                <a:solidFill>
                  <a:schemeClr val="tx1"/>
                </a:solidFill>
                <a:latin typeface="Helvetica LT Std Light" panose="020B0403020202020204" pitchFamily="34" charset="0"/>
                <a:ea typeface="+mj-ea"/>
                <a:cs typeface="+mj-cs"/>
              </a:defRPr>
            </a:lvl1pPr>
          </a:lstStyle>
          <a:p>
            <a:r>
              <a:rPr lang="sv-SE" b="1" dirty="0">
                <a:solidFill>
                  <a:prstClr val="black"/>
                </a:solidFill>
              </a:rPr>
              <a:t>XL</a:t>
            </a:r>
          </a:p>
        </p:txBody>
      </p:sp>
      <p:sp>
        <p:nvSpPr>
          <p:cNvPr id="11" name="Text Placeholder 4"/>
          <p:cNvSpPr txBox="1">
            <a:spLocks/>
          </p:cNvSpPr>
          <p:nvPr/>
        </p:nvSpPr>
        <p:spPr>
          <a:xfrm>
            <a:off x="-41031" y="6018808"/>
            <a:ext cx="12231445" cy="845507"/>
          </a:xfrm>
          <a:prstGeom prst="rect">
            <a:avLst/>
          </a:prstGeom>
          <a:solidFill>
            <a:srgbClr val="E2E2E4">
              <a:alpha val="75000"/>
            </a:srgbClr>
          </a:solidFill>
        </p:spPr>
        <p:txBody>
          <a:bodyPr vert="horz" lIns="306000" tIns="45720" rIns="91440" bIns="45720" rtlCol="0" anchor="ctr" anchorCtr="0">
            <a:noAutofit/>
          </a:bodyPr>
          <a:lstStyle>
            <a:lvl1pPr marL="0" indent="0" algn="l" defTabSz="914400" rtl="0" eaLnBrk="1" latinLnBrk="0" hangingPunct="1">
              <a:lnSpc>
                <a:spcPct val="90000"/>
              </a:lnSpc>
              <a:spcBef>
                <a:spcPts val="1000"/>
              </a:spcBef>
              <a:buSzPct val="150000"/>
              <a:buFont typeface="Arial" panose="020B0604020202020204" pitchFamily="34" charset="0"/>
              <a:buNone/>
              <a:defRPr sz="4400" kern="1200">
                <a:solidFill>
                  <a:schemeClr val="tx1"/>
                </a:solidFill>
                <a:latin typeface="Helvetica LT Std Light" panose="020B0403020202020204" pitchFamily="34" charset="0"/>
                <a:ea typeface="+mn-ea"/>
                <a:cs typeface="+mn-cs"/>
              </a:defRPr>
            </a:lvl1pPr>
            <a:lvl2pPr marL="457200" indent="0" algn="l" defTabSz="914400" rtl="0" eaLnBrk="1" latinLnBrk="0" hangingPunct="1">
              <a:lnSpc>
                <a:spcPct val="90000"/>
              </a:lnSpc>
              <a:spcBef>
                <a:spcPts val="500"/>
              </a:spcBef>
              <a:buSzPct val="150000"/>
              <a:buFont typeface="Arial" panose="020B0604020202020204" pitchFamily="34" charset="0"/>
              <a:buNone/>
              <a:defRPr sz="1200" kern="1200">
                <a:solidFill>
                  <a:schemeClr val="tx1"/>
                </a:solidFill>
                <a:latin typeface="Helvetica LT Std Light" panose="020B04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3600" dirty="0">
                <a:solidFill>
                  <a:sysClr val="windowText" lastClr="000000"/>
                </a:solidFill>
              </a:rPr>
              <a:t>Размеры стиральных машин</a:t>
            </a:r>
            <a:endParaRPr lang="sv-SE" sz="3600" dirty="0">
              <a:solidFill>
                <a:sysClr val="windowText" lastClr="000000"/>
              </a:solidFill>
            </a:endParaRPr>
          </a:p>
        </p:txBody>
      </p:sp>
      <p:sp>
        <p:nvSpPr>
          <p:cNvPr id="3" name="Прямоугольник 2"/>
          <p:cNvSpPr/>
          <p:nvPr/>
        </p:nvSpPr>
        <p:spPr>
          <a:xfrm>
            <a:off x="6239222" y="5105800"/>
            <a:ext cx="129614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4"/>
            <a:endParaRPr lang="ru-RU" sz="2100">
              <a:solidFill>
                <a:prstClr val="white"/>
              </a:solidFill>
              <a:latin typeface="Calibri"/>
            </a:endParaRPr>
          </a:p>
        </p:txBody>
      </p:sp>
      <p:sp>
        <p:nvSpPr>
          <p:cNvPr id="10" name="Title 3">
            <a:extLst>
              <a:ext uri="{FF2B5EF4-FFF2-40B4-BE49-F238E27FC236}">
                <a16:creationId xmlns:a16="http://schemas.microsoft.com/office/drawing/2014/main" id="{EE7CF370-8F3E-490B-872B-5D023E7827DB}"/>
              </a:ext>
            </a:extLst>
          </p:cNvPr>
          <p:cNvSpPr txBox="1">
            <a:spLocks/>
          </p:cNvSpPr>
          <p:nvPr/>
        </p:nvSpPr>
        <p:spPr>
          <a:xfrm>
            <a:off x="982638" y="565712"/>
            <a:ext cx="2358133" cy="488411"/>
          </a:xfrm>
          <a:prstGeom prst="rect">
            <a:avLst/>
          </a:prstGeom>
        </p:spPr>
        <p:txBody>
          <a:bodyPr vert="horz" lIns="0" tIns="45720" rIns="91440" bIns="45720" rtlCol="0" anchor="b">
            <a:normAutofit fontScale="77500" lnSpcReduction="20000"/>
          </a:bodyPr>
          <a:lstStyle>
            <a:lvl1pPr algn="l" defTabSz="914400" rtl="0" eaLnBrk="1" latinLnBrk="0" hangingPunct="1">
              <a:lnSpc>
                <a:spcPct val="90000"/>
              </a:lnSpc>
              <a:spcBef>
                <a:spcPct val="0"/>
              </a:spcBef>
              <a:buNone/>
              <a:defRPr sz="2400" kern="1200">
                <a:solidFill>
                  <a:schemeClr val="tx1"/>
                </a:solidFill>
                <a:latin typeface="Helvetica LT Std Light" panose="020B0403020202020204" pitchFamily="34" charset="0"/>
                <a:ea typeface="+mj-ea"/>
                <a:cs typeface="+mj-cs"/>
              </a:defRPr>
            </a:lvl1pPr>
          </a:lstStyle>
          <a:p>
            <a:r>
              <a:rPr lang="ru-RU" b="1" dirty="0">
                <a:solidFill>
                  <a:prstClr val="black"/>
                </a:solidFill>
                <a:latin typeface="Arial" panose="020B0604020202020204" pitchFamily="34" charset="0"/>
                <a:cs typeface="Arial" panose="020B0604020202020204" pitchFamily="34" charset="0"/>
              </a:rPr>
              <a:t>Загрузка 8 или 9 кг</a:t>
            </a:r>
            <a:endParaRPr lang="sv-SE" b="1" dirty="0">
              <a:solidFill>
                <a:prstClr val="black"/>
              </a:solidFill>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EE7CF370-8F3E-490B-872B-5D023E7827DB}"/>
              </a:ext>
            </a:extLst>
          </p:cNvPr>
          <p:cNvSpPr txBox="1">
            <a:spLocks/>
          </p:cNvSpPr>
          <p:nvPr/>
        </p:nvSpPr>
        <p:spPr>
          <a:xfrm>
            <a:off x="6553702" y="596574"/>
            <a:ext cx="2358133" cy="488411"/>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2400" kern="1200">
                <a:solidFill>
                  <a:schemeClr val="tx1"/>
                </a:solidFill>
                <a:latin typeface="Helvetica LT Std Light" panose="020B0403020202020204" pitchFamily="34" charset="0"/>
                <a:ea typeface="+mj-ea"/>
                <a:cs typeface="+mj-cs"/>
              </a:defRPr>
            </a:lvl1pPr>
          </a:lstStyle>
          <a:p>
            <a:r>
              <a:rPr lang="ru-RU" sz="1900" b="1" dirty="0">
                <a:solidFill>
                  <a:prstClr val="black"/>
                </a:solidFill>
                <a:latin typeface="Arial" panose="020B0604020202020204" pitchFamily="34" charset="0"/>
                <a:cs typeface="Arial" panose="020B0604020202020204" pitchFamily="34" charset="0"/>
              </a:rPr>
              <a:t>Загрузка 11 кг</a:t>
            </a:r>
            <a:endParaRPr lang="sv-SE" sz="1900" b="1" dirty="0">
              <a:solidFill>
                <a:prstClr val="black"/>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9528"/>
          <a:stretch/>
        </p:blipFill>
        <p:spPr>
          <a:xfrm>
            <a:off x="46534" y="1194126"/>
            <a:ext cx="3096344" cy="338779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445" y="1369070"/>
            <a:ext cx="2404450" cy="3119122"/>
          </a:xfrm>
          <a:prstGeom prst="rect">
            <a:avLst/>
          </a:prstGeom>
        </p:spPr>
      </p:pic>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val="0"/>
              </a:ext>
            </a:extLst>
          </a:blip>
          <a:srcRect l="6517" t="7649" r="10158"/>
          <a:stretch/>
        </p:blipFill>
        <p:spPr>
          <a:xfrm>
            <a:off x="6054890" y="1653981"/>
            <a:ext cx="2762054" cy="303029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3208" y="1398879"/>
            <a:ext cx="2520280" cy="3059504"/>
          </a:xfrm>
          <a:prstGeom prst="rect">
            <a:avLst/>
          </a:prstGeom>
        </p:spPr>
      </p:pic>
    </p:spTree>
    <p:extLst>
      <p:ext uri="{BB962C8B-B14F-4D97-AF65-F5344CB8AC3E}">
        <p14:creationId xmlns:p14="http://schemas.microsoft.com/office/powerpoint/2010/main" val="40763973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79" y="-1"/>
            <a:ext cx="5756775" cy="6862419"/>
          </a:xfrm>
          <a:prstGeom prst="rect">
            <a:avLst/>
          </a:prstGeom>
        </p:spPr>
      </p:pic>
      <p:sp>
        <p:nvSpPr>
          <p:cNvPr id="14" name="Title 1"/>
          <p:cNvSpPr txBox="1">
            <a:spLocks/>
          </p:cNvSpPr>
          <p:nvPr/>
        </p:nvSpPr>
        <p:spPr>
          <a:xfrm>
            <a:off x="-40553" y="5935707"/>
            <a:ext cx="5778949" cy="923881"/>
          </a:xfrm>
          <a:prstGeom prst="rect">
            <a:avLst/>
          </a:prstGeom>
          <a:solidFill>
            <a:srgbClr val="E2E2E4">
              <a:alpha val="75000"/>
            </a:srgbClr>
          </a:solidFill>
        </p:spPr>
        <p:txBody>
          <a:bodyPr/>
          <a:lstStyle>
            <a:lvl1pPr algn="l" defTabSz="1365437" rtl="0" eaLnBrk="1" latinLnBrk="0" hangingPunct="1">
              <a:lnSpc>
                <a:spcPct val="90000"/>
              </a:lnSpc>
              <a:spcBef>
                <a:spcPct val="0"/>
              </a:spcBef>
              <a:buNone/>
              <a:defRPr sz="6700" kern="1200">
                <a:solidFill>
                  <a:schemeClr val="tx1"/>
                </a:solidFill>
                <a:latin typeface="Helvetica LT Std Light" panose="020B0403020202020204" pitchFamily="34" charset="0"/>
                <a:ea typeface="+mj-ea"/>
                <a:cs typeface="+mj-cs"/>
              </a:defRPr>
            </a:lvl1pPr>
          </a:lstStyle>
          <a:p>
            <a:pPr marL="0" marR="0" lvl="0" indent="0" algn="l" defTabSz="1365437" rtl="0" eaLnBrk="1" fontAlgn="auto" latinLnBrk="0" hangingPunct="1">
              <a:lnSpc>
                <a:spcPct val="90000"/>
              </a:lnSpc>
              <a:spcBef>
                <a:spcPct val="0"/>
              </a:spcBef>
              <a:spcAft>
                <a:spcPts val="0"/>
              </a:spcAft>
              <a:buClrTx/>
              <a:buSzTx/>
              <a:buFontTx/>
              <a:buNone/>
              <a:tabLst/>
              <a:defRPr/>
            </a:pPr>
            <a:r>
              <a:rPr kumimoji="0" lang="sv-SE" sz="67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 </a:t>
            </a:r>
            <a:r>
              <a:rPr kumimoji="0" lang="ru-RU" sz="40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Спасибо за внимание</a:t>
            </a:r>
            <a:r>
              <a:rPr kumimoji="0" lang="sv-SE" sz="40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a:t>
            </a:r>
          </a:p>
        </p:txBody>
      </p:sp>
      <p:pic>
        <p:nvPicPr>
          <p:cNvPr id="22" name="Рисунок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9878" y="1858175"/>
            <a:ext cx="1061999" cy="1032793"/>
          </a:xfrm>
          <a:prstGeom prst="rect">
            <a:avLst/>
          </a:prstGeom>
        </p:spPr>
      </p:pic>
      <p:sp>
        <p:nvSpPr>
          <p:cNvPr id="12" name="Прямоугольник 11"/>
          <p:cNvSpPr/>
          <p:nvPr/>
        </p:nvSpPr>
        <p:spPr>
          <a:xfrm>
            <a:off x="7463359" y="2143738"/>
            <a:ext cx="1861407" cy="46166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ru.asko.com</a:t>
            </a:r>
            <a:endPar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125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232885" cy="6859588"/>
          </a:xfrm>
          <a:prstGeom prst="rect">
            <a:avLst/>
          </a:prstGeom>
        </p:spPr>
      </p:pic>
      <p:sp>
        <p:nvSpPr>
          <p:cNvPr id="2" name="Text Placeholder 1"/>
          <p:cNvSpPr>
            <a:spLocks noGrp="1"/>
          </p:cNvSpPr>
          <p:nvPr>
            <p:ph type="body" sz="quarter" idx="14"/>
          </p:nvPr>
        </p:nvSpPr>
        <p:spPr>
          <a:xfrm>
            <a:off x="0" y="6031355"/>
            <a:ext cx="12232886" cy="828233"/>
          </a:xfrm>
        </p:spPr>
        <p:txBody>
          <a:bodyPr/>
          <a:lstStyle/>
          <a:p>
            <a:r>
              <a:rPr lang="ru-RU" sz="3800" dirty="0"/>
              <a:t>Сушильные машины</a:t>
            </a:r>
            <a:endParaRPr lang="sv-SE" sz="3800" dirty="0"/>
          </a:p>
        </p:txBody>
      </p:sp>
      <p:pic>
        <p:nvPicPr>
          <p:cNvPr id="7" name="Picture 8">
            <a:extLst>
              <a:ext uri="{FF2B5EF4-FFF2-40B4-BE49-F238E27FC236}">
                <a16:creationId xmlns:a16="http://schemas.microsoft.com/office/drawing/2014/main" id="{0DAA6964-277D-6E4A-9717-752A648CD4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25816" y="445494"/>
            <a:ext cx="1239165" cy="416651"/>
          </a:xfrm>
          <a:prstGeom prst="rect">
            <a:avLst/>
          </a:prstGeom>
        </p:spPr>
      </p:pic>
    </p:spTree>
    <p:extLst>
      <p:ext uri="{BB962C8B-B14F-4D97-AF65-F5344CB8AC3E}">
        <p14:creationId xmlns:p14="http://schemas.microsoft.com/office/powerpoint/2010/main" val="212391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1" y="6013888"/>
            <a:ext cx="12190414" cy="845703"/>
          </a:xfrm>
        </p:spPr>
        <p:txBody>
          <a:bodyPr/>
          <a:lstStyle/>
          <a:p>
            <a:r>
              <a:rPr lang="ru-RU" sz="3600" dirty="0"/>
              <a:t>Размеры сушильных машин</a:t>
            </a:r>
            <a:endParaRPr lang="sv-SE" sz="3600" dirty="0"/>
          </a:p>
        </p:txBody>
      </p:sp>
      <p:sp>
        <p:nvSpPr>
          <p:cNvPr id="11" name="Title 3">
            <a:extLst>
              <a:ext uri="{FF2B5EF4-FFF2-40B4-BE49-F238E27FC236}">
                <a16:creationId xmlns:a16="http://schemas.microsoft.com/office/drawing/2014/main" id="{39D4CA4E-67C9-4819-A988-9D31F5E7C0F8}"/>
              </a:ext>
            </a:extLst>
          </p:cNvPr>
          <p:cNvSpPr txBox="1">
            <a:spLocks/>
          </p:cNvSpPr>
          <p:nvPr/>
        </p:nvSpPr>
        <p:spPr>
          <a:xfrm>
            <a:off x="406576" y="1341564"/>
            <a:ext cx="2304254" cy="488411"/>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2400" kern="1200">
                <a:solidFill>
                  <a:schemeClr val="tx1"/>
                </a:solidFill>
                <a:latin typeface="Helvetica LT Std Light" panose="020B04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стандартные</a:t>
            </a:r>
            <a:endPar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j-ea"/>
              <a:cs typeface="+mj-cs"/>
            </a:endParaRPr>
          </a:p>
        </p:txBody>
      </p:sp>
      <p:sp>
        <p:nvSpPr>
          <p:cNvPr id="2" name="Прямоугольник 1"/>
          <p:cNvSpPr/>
          <p:nvPr/>
        </p:nvSpPr>
        <p:spPr>
          <a:xfrm>
            <a:off x="362875" y="706944"/>
            <a:ext cx="4745530" cy="46166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117 литров, </a:t>
            </a:r>
            <a:r>
              <a:rPr kumimoji="0" lang="ru-RU"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загрузка 8 или 9 кг</a:t>
            </a:r>
          </a:p>
        </p:txBody>
      </p:sp>
      <p:sp>
        <p:nvSpPr>
          <p:cNvPr id="8" name="Title 3">
            <a:extLst>
              <a:ext uri="{FF2B5EF4-FFF2-40B4-BE49-F238E27FC236}">
                <a16:creationId xmlns:a16="http://schemas.microsoft.com/office/drawing/2014/main" id="{D1714AC3-6A3A-41DE-BDFD-388947F5717E}"/>
              </a:ext>
            </a:extLst>
          </p:cNvPr>
          <p:cNvSpPr txBox="1">
            <a:spLocks/>
          </p:cNvSpPr>
          <p:nvPr/>
        </p:nvSpPr>
        <p:spPr>
          <a:xfrm>
            <a:off x="6694536" y="1468620"/>
            <a:ext cx="637840" cy="488411"/>
          </a:xfrm>
          <a:prstGeom prst="rect">
            <a:avLst/>
          </a:prstGeom>
        </p:spPr>
        <p:txBody>
          <a:bodyPr vert="horz" lIns="0" tIns="45720" rIns="91440" bIns="45720" rtlCol="0" anchor="b">
            <a:normAutofit/>
          </a:bodyPr>
          <a:lstStyle>
            <a:defPPr>
              <a:defRPr lang="ru-RU"/>
            </a:defPPr>
            <a:lvl1pPr marL="0" algn="l" defTabSz="1088474" rtl="0" eaLnBrk="1" latinLnBrk="0" hangingPunct="1">
              <a:defRPr sz="2100" kern="1200">
                <a:solidFill>
                  <a:schemeClr val="tx1"/>
                </a:solidFill>
                <a:latin typeface="+mn-lt"/>
                <a:ea typeface="+mn-ea"/>
                <a:cs typeface="+mn-cs"/>
              </a:defRPr>
            </a:lvl1pPr>
            <a:lvl2pPr marL="544237" algn="l" defTabSz="1088474" rtl="0" eaLnBrk="1" latinLnBrk="0" hangingPunct="1">
              <a:defRPr sz="2100" kern="1200">
                <a:solidFill>
                  <a:schemeClr val="tx1"/>
                </a:solidFill>
                <a:latin typeface="+mn-lt"/>
                <a:ea typeface="+mn-ea"/>
                <a:cs typeface="+mn-cs"/>
              </a:defRPr>
            </a:lvl2pPr>
            <a:lvl3pPr marL="1088474" algn="l" defTabSz="1088474" rtl="0" eaLnBrk="1" latinLnBrk="0" hangingPunct="1">
              <a:defRPr sz="2100" kern="1200">
                <a:solidFill>
                  <a:schemeClr val="tx1"/>
                </a:solidFill>
                <a:latin typeface="+mn-lt"/>
                <a:ea typeface="+mn-ea"/>
                <a:cs typeface="+mn-cs"/>
              </a:defRPr>
            </a:lvl3pPr>
            <a:lvl4pPr marL="1632711" algn="l" defTabSz="1088474" rtl="0" eaLnBrk="1" latinLnBrk="0" hangingPunct="1">
              <a:defRPr sz="2100" kern="1200">
                <a:solidFill>
                  <a:schemeClr val="tx1"/>
                </a:solidFill>
                <a:latin typeface="+mn-lt"/>
                <a:ea typeface="+mn-ea"/>
                <a:cs typeface="+mn-cs"/>
              </a:defRPr>
            </a:lvl4pPr>
            <a:lvl5pPr marL="2176949" algn="l" defTabSz="1088474" rtl="0" eaLnBrk="1" latinLnBrk="0" hangingPunct="1">
              <a:defRPr sz="2100" kern="1200">
                <a:solidFill>
                  <a:schemeClr val="tx1"/>
                </a:solidFill>
                <a:latin typeface="+mn-lt"/>
                <a:ea typeface="+mn-ea"/>
                <a:cs typeface="+mn-cs"/>
              </a:defRPr>
            </a:lvl5pPr>
            <a:lvl6pPr marL="2721186" algn="l" defTabSz="1088474" rtl="0" eaLnBrk="1" latinLnBrk="0" hangingPunct="1">
              <a:defRPr sz="2100" kern="1200">
                <a:solidFill>
                  <a:schemeClr val="tx1"/>
                </a:solidFill>
                <a:latin typeface="+mn-lt"/>
                <a:ea typeface="+mn-ea"/>
                <a:cs typeface="+mn-cs"/>
              </a:defRPr>
            </a:lvl6pPr>
            <a:lvl7pPr marL="3265423" algn="l" defTabSz="1088474" rtl="0" eaLnBrk="1" latinLnBrk="0" hangingPunct="1">
              <a:defRPr sz="2100" kern="1200">
                <a:solidFill>
                  <a:schemeClr val="tx1"/>
                </a:solidFill>
                <a:latin typeface="+mn-lt"/>
                <a:ea typeface="+mn-ea"/>
                <a:cs typeface="+mn-cs"/>
              </a:defRPr>
            </a:lvl7pPr>
            <a:lvl8pPr marL="3809660" algn="l" defTabSz="1088474" rtl="0" eaLnBrk="1" latinLnBrk="0" hangingPunct="1">
              <a:defRPr sz="2100" kern="1200">
                <a:solidFill>
                  <a:schemeClr val="tx1"/>
                </a:solidFill>
                <a:latin typeface="+mn-lt"/>
                <a:ea typeface="+mn-ea"/>
                <a:cs typeface="+mn-cs"/>
              </a:defRPr>
            </a:lvl8pPr>
            <a:lvl9pPr marL="4353897" algn="l" defTabSz="1088474" rtl="0" eaLnBrk="1" latinLnBrk="0" hangingPunct="1">
              <a:defRPr sz="2100" kern="1200">
                <a:solidFill>
                  <a:schemeClr val="tx1"/>
                </a:solidFill>
                <a:latin typeface="+mn-lt"/>
                <a:ea typeface="+mn-ea"/>
                <a:cs typeface="+mn-cs"/>
              </a:defRPr>
            </a:lvl9pPr>
          </a:lstStyle>
          <a:p>
            <a:pPr marL="0" marR="0" lvl="0" indent="0" algn="l" defTabSz="1088474"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XL</a:t>
            </a:r>
          </a:p>
        </p:txBody>
      </p:sp>
      <p:sp>
        <p:nvSpPr>
          <p:cNvPr id="10" name="Прямоугольник 9"/>
          <p:cNvSpPr/>
          <p:nvPr/>
        </p:nvSpPr>
        <p:spPr>
          <a:xfrm>
            <a:off x="6095206" y="702361"/>
            <a:ext cx="4024563" cy="46166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145 литров, </a:t>
            </a:r>
            <a:r>
              <a:rPr kumimoji="0" lang="ru-RU"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загрузка 10 кг</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7364" y="2133650"/>
            <a:ext cx="2181964" cy="3333029"/>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8235" t="28344" r="59745" b="22438"/>
          <a:stretch/>
        </p:blipFill>
        <p:spPr>
          <a:xfrm>
            <a:off x="219524" y="2377184"/>
            <a:ext cx="2930348" cy="3185160"/>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63921" t="6688" r="8235" b="48031"/>
          <a:stretch/>
        </p:blipFill>
        <p:spPr>
          <a:xfrm>
            <a:off x="9247645" y="1966622"/>
            <a:ext cx="2947266" cy="3389356"/>
          </a:xfrm>
          <a:prstGeom prst="rect">
            <a:avLst/>
          </a:prstGeom>
        </p:spPr>
      </p:pic>
      <p:pic>
        <p:nvPicPr>
          <p:cNvPr id="21" name="Рисунок 20"/>
          <p:cNvPicPr>
            <a:picLocks noChangeAspect="1"/>
          </p:cNvPicPr>
          <p:nvPr/>
        </p:nvPicPr>
        <p:blipFill rotWithShape="1">
          <a:blip r:embed="rId3" cstate="print">
            <a:extLst>
              <a:ext uri="{28A0092B-C50C-407E-A947-70E740481C1C}">
                <a14:useLocalDpi xmlns:a14="http://schemas.microsoft.com/office/drawing/2010/main" val="0"/>
              </a:ext>
            </a:extLst>
          </a:blip>
          <a:srcRect l="8235" t="28344" r="59745" b="22438"/>
          <a:stretch/>
        </p:blipFill>
        <p:spPr>
          <a:xfrm>
            <a:off x="6527254" y="2433382"/>
            <a:ext cx="2930348" cy="3185160"/>
          </a:xfrm>
          <a:prstGeom prst="rect">
            <a:avLst/>
          </a:prstGeom>
        </p:spPr>
      </p:pic>
    </p:spTree>
    <p:extLst>
      <p:ext uri="{BB962C8B-B14F-4D97-AF65-F5344CB8AC3E}">
        <p14:creationId xmlns:p14="http://schemas.microsoft.com/office/powerpoint/2010/main" val="257931792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4"/>
          </p:nvPr>
        </p:nvSpPr>
        <p:spPr>
          <a:xfrm>
            <a:off x="2" y="6013888"/>
            <a:ext cx="12190411" cy="845703"/>
          </a:xfrm>
        </p:spPr>
        <p:txBody>
          <a:bodyPr/>
          <a:lstStyle/>
          <a:p>
            <a:r>
              <a:rPr lang="ru-RU" sz="3600" dirty="0"/>
              <a:t>Конденсированная вода</a:t>
            </a:r>
          </a:p>
        </p:txBody>
      </p:sp>
      <p:pic>
        <p:nvPicPr>
          <p:cNvPr id="7" name="Рисунок 6"/>
          <p:cNvPicPr>
            <a:picLocks noChangeAspect="1"/>
          </p:cNvPicPr>
          <p:nvPr/>
        </p:nvPicPr>
        <p:blipFill rotWithShape="1">
          <a:blip r:embed="rId2" cstate="email">
            <a:extLst>
              <a:ext uri="{28A0092B-C50C-407E-A947-70E740481C1C}">
                <a14:useLocalDpi xmlns:a14="http://schemas.microsoft.com/office/drawing/2010/main"/>
              </a:ext>
            </a:extLst>
          </a:blip>
          <a:srcRect t="53221" r="12577"/>
          <a:stretch/>
        </p:blipFill>
        <p:spPr>
          <a:xfrm>
            <a:off x="5303118" y="352483"/>
            <a:ext cx="4615927" cy="3636792"/>
          </a:xfrm>
          <a:prstGeom prst="rect">
            <a:avLst/>
          </a:prstGeom>
        </p:spPr>
      </p:pic>
      <p:pic>
        <p:nvPicPr>
          <p:cNvPr id="11" name="Рисунок 10"/>
          <p:cNvPicPr>
            <a:picLocks noChangeAspect="1"/>
          </p:cNvPicPr>
          <p:nvPr/>
        </p:nvPicPr>
        <p:blipFill rotWithShape="1">
          <a:blip r:embed="rId2" cstate="email">
            <a:extLst>
              <a:ext uri="{28A0092B-C50C-407E-A947-70E740481C1C}">
                <a14:useLocalDpi xmlns:a14="http://schemas.microsoft.com/office/drawing/2010/main"/>
              </a:ext>
            </a:extLst>
          </a:blip>
          <a:srcRect r="49814" b="60334"/>
          <a:stretch/>
        </p:blipFill>
        <p:spPr>
          <a:xfrm>
            <a:off x="132477" y="574011"/>
            <a:ext cx="2607716" cy="3034804"/>
          </a:xfrm>
          <a:prstGeom prst="rect">
            <a:avLst/>
          </a:prstGeom>
        </p:spPr>
      </p:pic>
      <p:sp>
        <p:nvSpPr>
          <p:cNvPr id="12" name="Прямоугольник 11"/>
          <p:cNvSpPr/>
          <p:nvPr/>
        </p:nvSpPr>
        <p:spPr>
          <a:xfrm>
            <a:off x="118542" y="4278014"/>
            <a:ext cx="4968552" cy="1418209"/>
          </a:xfrm>
          <a:prstGeom prst="rect">
            <a:avLst/>
          </a:prstGeom>
        </p:spPr>
        <p:txBody>
          <a:bodyPr wrap="square">
            <a:spAutoFit/>
          </a:bodyPr>
          <a:lstStyle/>
          <a:p>
            <a:pPr marL="285750" marR="0" lvl="0" indent="-285750" algn="l" defTabSz="121917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Образующийся при сушке конденсат собирается в емкости для конденсата. </a:t>
            </a:r>
          </a:p>
          <a:p>
            <a:pPr marL="285750" marR="0" lvl="0" indent="-285750" algn="l" defTabSz="1219170" rtl="0" eaLnBrk="1" fontAlgn="auto" latinLnBrk="0" hangingPunct="1">
              <a:lnSpc>
                <a:spcPts val="21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121917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Выливайте конденсат из емкости после каждой сушки! </a:t>
            </a:r>
          </a:p>
        </p:txBody>
      </p:sp>
      <p:sp>
        <p:nvSpPr>
          <p:cNvPr id="13" name="Прямоугольник 12"/>
          <p:cNvSpPr/>
          <p:nvPr/>
        </p:nvSpPr>
        <p:spPr>
          <a:xfrm>
            <a:off x="5624282" y="4042250"/>
            <a:ext cx="5724293" cy="1687513"/>
          </a:xfrm>
          <a:prstGeom prst="rect">
            <a:avLst/>
          </a:prstGeom>
        </p:spPr>
        <p:txBody>
          <a:bodyPr wrap="square">
            <a:spAutoFit/>
          </a:bodyPr>
          <a:lstStyle/>
          <a:p>
            <a:pPr marL="285750" marR="0" lvl="0" indent="-285750" algn="l" defTabSz="121917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Любую модель </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можно соединить для отвода конденсата через резиновый шланг  который прилагается</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в комплекте</a:t>
            </a:r>
          </a:p>
          <a:p>
            <a:pPr marL="285750" marR="0" lvl="0" indent="-285750" algn="l" defTabSz="121917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Шланг для отвода конденсата можно вывести</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в раковину, подключить к сифону раковины или вывести</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в сливное отверстие в полу.</a:t>
            </a:r>
          </a:p>
        </p:txBody>
      </p:sp>
      <p:sp>
        <p:nvSpPr>
          <p:cNvPr id="14" name="Прямоугольник 13"/>
          <p:cNvSpPr/>
          <p:nvPr/>
        </p:nvSpPr>
        <p:spPr>
          <a:xfrm>
            <a:off x="447744" y="3687722"/>
            <a:ext cx="3472489" cy="46166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Без отвода конденсата</a:t>
            </a:r>
          </a:p>
        </p:txBody>
      </p:sp>
      <p:sp>
        <p:nvSpPr>
          <p:cNvPr id="15" name="Прямоугольник 14"/>
          <p:cNvSpPr/>
          <p:nvPr/>
        </p:nvSpPr>
        <p:spPr>
          <a:xfrm>
            <a:off x="5942848" y="3588367"/>
            <a:ext cx="2782237" cy="46166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Отвод конденсата</a:t>
            </a:r>
          </a:p>
        </p:txBody>
      </p:sp>
      <p:pic>
        <p:nvPicPr>
          <p:cNvPr id="16" name="Рисунок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1764" y="254721"/>
            <a:ext cx="1958525" cy="1836692"/>
          </a:xfrm>
          <a:prstGeom prst="rect">
            <a:avLst/>
          </a:prstGeom>
        </p:spPr>
      </p:pic>
      <p:pic>
        <p:nvPicPr>
          <p:cNvPr id="17" name="Рисунок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1764" y="1865323"/>
            <a:ext cx="1896317" cy="1758086"/>
          </a:xfrm>
          <a:prstGeom prst="rect">
            <a:avLst/>
          </a:prstGeom>
        </p:spPr>
      </p:pic>
    </p:spTree>
    <p:extLst>
      <p:ext uri="{BB962C8B-B14F-4D97-AF65-F5344CB8AC3E}">
        <p14:creationId xmlns:p14="http://schemas.microsoft.com/office/powerpoint/2010/main" val="406755044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l="18128" t="2784"/>
          <a:stretch/>
        </p:blipFill>
        <p:spPr>
          <a:xfrm>
            <a:off x="0" y="117426"/>
            <a:ext cx="5983377" cy="6001496"/>
          </a:xfrm>
          <a:prstGeom prst="rect">
            <a:avLst/>
          </a:prstGeom>
        </p:spPr>
      </p:pic>
      <p:pic>
        <p:nvPicPr>
          <p:cNvPr id="2" name="Рисунок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057280"/>
            <a:ext cx="2511863" cy="1989634"/>
          </a:xfrm>
          <a:prstGeom prst="rect">
            <a:avLst/>
          </a:prstGeom>
        </p:spPr>
      </p:pic>
      <p:sp>
        <p:nvSpPr>
          <p:cNvPr id="3" name="Text Placeholder 2"/>
          <p:cNvSpPr>
            <a:spLocks noGrp="1"/>
          </p:cNvSpPr>
          <p:nvPr>
            <p:ph type="body" sz="half" idx="4294967295"/>
          </p:nvPr>
        </p:nvSpPr>
        <p:spPr>
          <a:xfrm>
            <a:off x="5983377" y="2349674"/>
            <a:ext cx="6088493" cy="3697240"/>
          </a:xfrm>
        </p:spPr>
        <p:txBody>
          <a:bodyPr>
            <a:normAutofit fontScale="92500"/>
          </a:bodyPr>
          <a:lstStyle/>
          <a:p>
            <a:pPr marL="285750" indent="-285750">
              <a:lnSpc>
                <a:spcPts val="2300"/>
              </a:lnSpc>
              <a:spcBef>
                <a:spcPts val="600"/>
              </a:spcBef>
              <a:spcAft>
                <a:spcPts val="600"/>
              </a:spcAft>
            </a:pPr>
            <a:r>
              <a:rPr lang="ru-RU" sz="1600" dirty="0"/>
              <a:t>При установке стиральной и сушильной машин в колонну необходимо использовать специальный </a:t>
            </a:r>
            <a:r>
              <a:rPr lang="ru-RU" sz="1600" dirty="0" err="1"/>
              <a:t>антиопрокидывающий</a:t>
            </a:r>
            <a:r>
              <a:rPr lang="ru-RU" sz="1600" dirty="0"/>
              <a:t> комплект.</a:t>
            </a:r>
          </a:p>
          <a:p>
            <a:pPr marL="285750" indent="-285750">
              <a:lnSpc>
                <a:spcPts val="2300"/>
              </a:lnSpc>
              <a:spcBef>
                <a:spcPts val="600"/>
              </a:spcBef>
              <a:spcAft>
                <a:spcPts val="600"/>
              </a:spcAft>
            </a:pPr>
            <a:r>
              <a:rPr lang="ru-RU" sz="1600" dirty="0"/>
              <a:t>Все сушильные машины поставляются с </a:t>
            </a:r>
            <a:r>
              <a:rPr lang="ru-RU" sz="1600" dirty="0" err="1"/>
              <a:t>антиопрокидывающим</a:t>
            </a:r>
            <a:r>
              <a:rPr lang="ru-RU" sz="1600" dirty="0"/>
              <a:t> комплектом: монтажными скобами и  двумя резиновыми вакуумными ножками</a:t>
            </a:r>
          </a:p>
          <a:p>
            <a:pPr marL="285750" indent="-285750">
              <a:lnSpc>
                <a:spcPts val="2300"/>
              </a:lnSpc>
              <a:spcBef>
                <a:spcPts val="600"/>
              </a:spcBef>
              <a:spcAft>
                <a:spcPts val="600"/>
              </a:spcAft>
            </a:pPr>
            <a:r>
              <a:rPr lang="ru-RU" sz="1600" dirty="0">
                <a:solidFill>
                  <a:srgbClr val="FF0000"/>
                </a:solidFill>
              </a:rPr>
              <a:t>Устанавливать в колонну можно только: </a:t>
            </a:r>
          </a:p>
          <a:p>
            <a:pPr marL="285750" indent="-285750">
              <a:lnSpc>
                <a:spcPts val="2300"/>
              </a:lnSpc>
              <a:spcBef>
                <a:spcPts val="600"/>
              </a:spcBef>
              <a:spcAft>
                <a:spcPts val="600"/>
              </a:spcAft>
            </a:pPr>
            <a:r>
              <a:rPr lang="ru-RU" sz="1600" dirty="0">
                <a:solidFill>
                  <a:srgbClr val="FF0000"/>
                </a:solidFill>
              </a:rPr>
              <a:t>стиральные машины 8/9 кг с сушильными машинами  8/9 кг </a:t>
            </a:r>
          </a:p>
          <a:p>
            <a:pPr marL="285750" indent="-285750">
              <a:lnSpc>
                <a:spcPts val="2300"/>
              </a:lnSpc>
              <a:spcBef>
                <a:spcPts val="600"/>
              </a:spcBef>
              <a:spcAft>
                <a:spcPts val="600"/>
              </a:spcAft>
            </a:pPr>
            <a:r>
              <a:rPr lang="ru-RU" sz="1600" dirty="0">
                <a:solidFill>
                  <a:srgbClr val="FF0000"/>
                </a:solidFill>
              </a:rPr>
              <a:t>стиральные машины 11 кг с сушильными машинами  10/11 кг </a:t>
            </a:r>
          </a:p>
        </p:txBody>
      </p:sp>
      <p:sp>
        <p:nvSpPr>
          <p:cNvPr id="4" name="Title 3"/>
          <p:cNvSpPr>
            <a:spLocks noGrp="1"/>
          </p:cNvSpPr>
          <p:nvPr>
            <p:ph type="title" idx="4294967295"/>
          </p:nvPr>
        </p:nvSpPr>
        <p:spPr>
          <a:xfrm>
            <a:off x="6213432" y="1409529"/>
            <a:ext cx="5682035" cy="488950"/>
          </a:xfrm>
        </p:spPr>
        <p:txBody>
          <a:bodyPr>
            <a:noAutofit/>
          </a:bodyPr>
          <a:lstStyle/>
          <a:p>
            <a:pPr algn="l"/>
            <a:r>
              <a:rPr lang="ru-RU" sz="2800" dirty="0"/>
              <a:t>Установка сушильной и стиральной машин в колонну</a:t>
            </a:r>
            <a:endParaRPr lang="sv-SE" sz="2800" dirty="0"/>
          </a:p>
        </p:txBody>
      </p:sp>
      <p:sp>
        <p:nvSpPr>
          <p:cNvPr id="11" name="Text Placeholder 1">
            <a:extLst>
              <a:ext uri="{FF2B5EF4-FFF2-40B4-BE49-F238E27FC236}">
                <a16:creationId xmlns:a16="http://schemas.microsoft.com/office/drawing/2014/main" id="{A74D4A97-5F27-4A8C-9E7E-D0814E1A0D1D}"/>
              </a:ext>
            </a:extLst>
          </p:cNvPr>
          <p:cNvSpPr txBox="1">
            <a:spLocks/>
          </p:cNvSpPr>
          <p:nvPr/>
        </p:nvSpPr>
        <p:spPr>
          <a:xfrm>
            <a:off x="-1" y="6048861"/>
            <a:ext cx="12190413" cy="845703"/>
          </a:xfrm>
          <a:prstGeom prst="rect">
            <a:avLst/>
          </a:prstGeom>
          <a:solidFill>
            <a:srgbClr val="E2E2E4">
              <a:alpha val="75000"/>
            </a:srgbClr>
          </a:solidFill>
        </p:spPr>
        <p:txBody>
          <a:bodyPr vert="horz" lIns="306000" tIns="45720" rIns="91440" bIns="45720" rtlCol="0" anchor="ctr" anchorCtr="0">
            <a:noAutofit/>
          </a:bodyPr>
          <a:lstStyle>
            <a:lvl1pPr marL="0" indent="0" algn="l" defTabSz="914400" rtl="0" eaLnBrk="1" latinLnBrk="0" hangingPunct="1">
              <a:lnSpc>
                <a:spcPct val="90000"/>
              </a:lnSpc>
              <a:spcBef>
                <a:spcPts val="1000"/>
              </a:spcBef>
              <a:buSzPct val="150000"/>
              <a:buFont typeface="Arial" panose="020B0604020202020204" pitchFamily="34" charset="0"/>
              <a:buNone/>
              <a:defRPr sz="4400" kern="1200">
                <a:solidFill>
                  <a:schemeClr val="tx1"/>
                </a:solidFill>
                <a:latin typeface="Helvetica LT Std Light" panose="020B0403020202020204" pitchFamily="34" charset="0"/>
                <a:ea typeface="+mn-ea"/>
                <a:cs typeface="+mn-cs"/>
              </a:defRPr>
            </a:lvl1pPr>
            <a:lvl2pPr marL="457200" indent="0" algn="l" defTabSz="914400" rtl="0" eaLnBrk="1" latinLnBrk="0" hangingPunct="1">
              <a:lnSpc>
                <a:spcPct val="90000"/>
              </a:lnSpc>
              <a:spcBef>
                <a:spcPts val="500"/>
              </a:spcBef>
              <a:buSzPct val="150000"/>
              <a:buFont typeface="Arial" panose="020B0604020202020204" pitchFamily="34" charset="0"/>
              <a:buNone/>
              <a:defRPr sz="1200" kern="1200">
                <a:solidFill>
                  <a:schemeClr val="tx1"/>
                </a:solidFill>
                <a:latin typeface="Helvetica LT Std Light" panose="020B04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kumimoji="0" lang="ru-RU"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Установка приборов в колонну</a:t>
            </a:r>
            <a:endParaRPr kumimoji="0" lang="sv-SE"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798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6291674" y="2781722"/>
            <a:ext cx="5204132" cy="2232248"/>
          </a:xfrm>
        </p:spPr>
        <p:txBody>
          <a:bodyPr>
            <a:normAutofit/>
          </a:bodyPr>
          <a:lstStyle/>
          <a:p>
            <a:pPr marL="285750" indent="-285750">
              <a:lnSpc>
                <a:spcPts val="2200"/>
              </a:lnSpc>
              <a:spcBef>
                <a:spcPts val="600"/>
              </a:spcBef>
              <a:spcAft>
                <a:spcPts val="600"/>
              </a:spcAft>
            </a:pPr>
            <a:r>
              <a:rPr lang="ru-RU" sz="1800" dirty="0"/>
              <a:t>Для сушильных машин вы можете легко </a:t>
            </a:r>
            <a:r>
              <a:rPr lang="ru-RU" sz="1800" dirty="0" err="1"/>
              <a:t>перенавесить</a:t>
            </a:r>
            <a:r>
              <a:rPr lang="ru-RU" sz="1800" dirty="0"/>
              <a:t> дверь с одной стороны на другую, если необходимо изменить строну ее открывания.</a:t>
            </a:r>
          </a:p>
          <a:p>
            <a:pPr marL="0" indent="0">
              <a:lnSpc>
                <a:spcPts val="2000"/>
              </a:lnSpc>
              <a:spcBef>
                <a:spcPts val="600"/>
              </a:spcBef>
              <a:spcAft>
                <a:spcPts val="600"/>
              </a:spcAft>
              <a:buNone/>
            </a:pPr>
            <a:endParaRPr lang="ru-RU" sz="1800" dirty="0"/>
          </a:p>
        </p:txBody>
      </p:sp>
      <p:sp>
        <p:nvSpPr>
          <p:cNvPr id="4" name="Title 3"/>
          <p:cNvSpPr>
            <a:spLocks noGrp="1"/>
          </p:cNvSpPr>
          <p:nvPr>
            <p:ph type="title" idx="4294967295"/>
          </p:nvPr>
        </p:nvSpPr>
        <p:spPr>
          <a:xfrm>
            <a:off x="6311230" y="1485578"/>
            <a:ext cx="5544616" cy="488950"/>
          </a:xfrm>
        </p:spPr>
        <p:txBody>
          <a:bodyPr>
            <a:noAutofit/>
          </a:bodyPr>
          <a:lstStyle/>
          <a:p>
            <a:r>
              <a:rPr lang="ru-RU" sz="2800" dirty="0"/>
              <a:t>Изменение открывания двери</a:t>
            </a:r>
            <a:endParaRPr lang="sv-SE" sz="2800" dirty="0"/>
          </a:p>
        </p:txBody>
      </p:sp>
      <p:pic>
        <p:nvPicPr>
          <p:cNvPr id="7" name="Picture Placeholder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8862" y="0"/>
            <a:ext cx="6136122" cy="6905636"/>
          </a:xfrm>
          <a:prstGeom prst="rect">
            <a:avLst/>
          </a:prstGeom>
        </p:spPr>
      </p:pic>
      <p:sp>
        <p:nvSpPr>
          <p:cNvPr id="11" name="Text Placeholder 1">
            <a:extLst>
              <a:ext uri="{FF2B5EF4-FFF2-40B4-BE49-F238E27FC236}">
                <a16:creationId xmlns:a16="http://schemas.microsoft.com/office/drawing/2014/main" id="{A74D4A97-5F27-4A8C-9E7E-D0814E1A0D1D}"/>
              </a:ext>
            </a:extLst>
          </p:cNvPr>
          <p:cNvSpPr txBox="1">
            <a:spLocks/>
          </p:cNvSpPr>
          <p:nvPr/>
        </p:nvSpPr>
        <p:spPr>
          <a:xfrm>
            <a:off x="-48864" y="6059935"/>
            <a:ext cx="6136124" cy="845703"/>
          </a:xfrm>
          <a:prstGeom prst="rect">
            <a:avLst/>
          </a:prstGeom>
          <a:solidFill>
            <a:srgbClr val="E2E2E4">
              <a:alpha val="75000"/>
            </a:srgbClr>
          </a:solidFill>
        </p:spPr>
        <p:txBody>
          <a:bodyPr vert="horz" lIns="306000" tIns="45720" rIns="91440" bIns="45720" rtlCol="0" anchor="ctr" anchorCtr="0">
            <a:noAutofit/>
          </a:bodyPr>
          <a:lstStyle>
            <a:lvl1pPr marL="0" indent="0" algn="l" defTabSz="914400" rtl="0" eaLnBrk="1" latinLnBrk="0" hangingPunct="1">
              <a:lnSpc>
                <a:spcPct val="90000"/>
              </a:lnSpc>
              <a:spcBef>
                <a:spcPts val="1000"/>
              </a:spcBef>
              <a:buSzPct val="150000"/>
              <a:buFont typeface="Arial" panose="020B0604020202020204" pitchFamily="34" charset="0"/>
              <a:buNone/>
              <a:defRPr sz="4400" kern="1200">
                <a:solidFill>
                  <a:schemeClr val="tx1"/>
                </a:solidFill>
                <a:latin typeface="Helvetica LT Std Light" panose="020B0403020202020204" pitchFamily="34" charset="0"/>
                <a:ea typeface="+mn-ea"/>
                <a:cs typeface="+mn-cs"/>
              </a:defRPr>
            </a:lvl1pPr>
            <a:lvl2pPr marL="457200" indent="0" algn="l" defTabSz="914400" rtl="0" eaLnBrk="1" latinLnBrk="0" hangingPunct="1">
              <a:lnSpc>
                <a:spcPct val="90000"/>
              </a:lnSpc>
              <a:spcBef>
                <a:spcPts val="500"/>
              </a:spcBef>
              <a:buSzPct val="150000"/>
              <a:buFont typeface="Arial" panose="020B0604020202020204" pitchFamily="34" charset="0"/>
              <a:buNone/>
              <a:defRPr sz="1200" kern="1200">
                <a:solidFill>
                  <a:schemeClr val="tx1"/>
                </a:solidFill>
                <a:latin typeface="Helvetica LT Std Light" panose="020B04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kumimoji="0" lang="ru-RU"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Перенавешивание</a:t>
            </a:r>
            <a:r>
              <a:rPr kumimoji="0" lang="ru-RU"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двери</a:t>
            </a:r>
            <a:endParaRPr kumimoji="0" lang="sv-SE"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045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LC1707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1"/>
            <a:ext cx="4799062" cy="6925053"/>
          </a:xfrm>
          <a:prstGeom prst="rect">
            <a:avLst/>
          </a:prstGeom>
        </p:spPr>
      </p:pic>
      <p:sp>
        <p:nvSpPr>
          <p:cNvPr id="6" name="Заголовок 1"/>
          <p:cNvSpPr txBox="1">
            <a:spLocks/>
          </p:cNvSpPr>
          <p:nvPr/>
        </p:nvSpPr>
        <p:spPr>
          <a:xfrm>
            <a:off x="5231110" y="3213770"/>
            <a:ext cx="6336704" cy="706437"/>
          </a:xfrm>
          <a:prstGeom prst="rect">
            <a:avLst/>
          </a:prstGeom>
        </p:spPr>
        <p:txBody>
          <a:bodyPr vert="horz" lIns="108847" tIns="54424" rIns="108847" bIns="54424" rtlCol="0" anchor="ctr">
            <a:noAutofit/>
          </a:bodyPr>
          <a:lstStyle>
            <a:lvl1pPr algn="ctr" defTabSz="1088474" rtl="0" eaLnBrk="1" latinLnBrk="0" hangingPunct="1">
              <a:spcBef>
                <a:spcPct val="0"/>
              </a:spcBef>
              <a:buNone/>
              <a:defRPr sz="5200" kern="1200" baseline="0">
                <a:solidFill>
                  <a:schemeClr val="tx1"/>
                </a:solidFill>
                <a:latin typeface="Helvetica LT Std" pitchFamily="34" charset="-52"/>
                <a:ea typeface="+mj-ea"/>
                <a:cs typeface="+mj-cs"/>
              </a:defRPr>
            </a:lvl1pPr>
          </a:lstStyle>
          <a:p>
            <a:pPr marL="0" marR="0" lvl="0" indent="0" algn="l" defTabSz="1088474"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Сушильные шкафы</a:t>
            </a:r>
          </a:p>
        </p:txBody>
      </p:sp>
    </p:spTree>
    <p:extLst>
      <p:ext uri="{BB962C8B-B14F-4D97-AF65-F5344CB8AC3E}">
        <p14:creationId xmlns:p14="http://schemas.microsoft.com/office/powerpoint/2010/main" val="3233633442"/>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lumMod val="50000"/>
              <a:lumOff val="50000"/>
            </a:schemeClr>
          </a:solidFill>
        </a:ln>
        <a:effectLst>
          <a:outerShdw blurRad="50800" dist="38100" dir="2700000" algn="tl" rotWithShape="0">
            <a:prstClr val="black">
              <a:alpha val="40000"/>
            </a:prstClr>
          </a:outerShdw>
        </a:effectLst>
      </a:spPr>
      <a:bodyPr wrap="square" rtlCol="0">
        <a:spAutoFit/>
      </a:bodyPr>
      <a:lstStyle>
        <a:defPPr>
          <a:defRPr sz="1000" b="1" dirty="0" err="1">
            <a:latin typeface="Helvetica LT Std Light" panose="020B0403020202020204" pitchFamily="34" charset="0"/>
          </a:defRPr>
        </a:defPPr>
      </a:lstStyle>
    </a:txDef>
  </a:objectDefaults>
  <a:extraClrSchemeLst/>
</a:theme>
</file>

<file path=ppt/theme/theme13.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lumMod val="50000"/>
              <a:lumOff val="50000"/>
            </a:schemeClr>
          </a:solidFill>
        </a:ln>
        <a:effectLst>
          <a:outerShdw blurRad="50800" dist="38100" dir="2700000" algn="tl" rotWithShape="0">
            <a:prstClr val="black">
              <a:alpha val="40000"/>
            </a:prstClr>
          </a:outerShdw>
        </a:effectLst>
      </a:spPr>
      <a:bodyPr wrap="square" rtlCol="0">
        <a:spAutoFit/>
      </a:bodyPr>
      <a:lstStyle>
        <a:defPPr>
          <a:defRPr sz="1000" b="1" dirty="0" err="1">
            <a:latin typeface="Helvetica LT Std Light" panose="020B0403020202020204" pitchFamily="34" charset="0"/>
          </a:defRPr>
        </a:defPPr>
      </a:lstStyle>
    </a:txDef>
  </a:objectDefaults>
  <a:extraClrSchemeLst/>
</a:theme>
</file>

<file path=ppt/theme/theme1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KO mall" id="{587196C7-8E3E-4574-8570-D9D10D4C86AB}" vid="{D236FEB0-CCDF-4839-9CB8-D595EBA968FC}"/>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KO mall" id="{587196C7-8E3E-4574-8570-D9D10D4C86AB}" vid="{D236FEB0-CCDF-4839-9CB8-D595EBA968FC}"/>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KO mall" id="{587196C7-8E3E-4574-8570-D9D10D4C86AB}" vid="{D236FEB0-CCDF-4839-9CB8-D595EBA968FC}"/>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26039</TotalTime>
  <Words>1433</Words>
  <Application>Microsoft Office PowerPoint</Application>
  <PresentationFormat>Произвольный</PresentationFormat>
  <Paragraphs>192</Paragraphs>
  <Slides>30</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14</vt:i4>
      </vt:variant>
      <vt:variant>
        <vt:lpstr>Заголовки слайдов</vt:lpstr>
      </vt:variant>
      <vt:variant>
        <vt:i4>30</vt:i4>
      </vt:variant>
    </vt:vector>
  </HeadingPairs>
  <TitlesOfParts>
    <vt:vector size="51" baseType="lpstr">
      <vt:lpstr>Arial</vt:lpstr>
      <vt:lpstr>Arial Nova Light</vt:lpstr>
      <vt:lpstr>Calibri</vt:lpstr>
      <vt:lpstr>Helvetica LT Std</vt:lpstr>
      <vt:lpstr>Helvetica LT Std Light</vt:lpstr>
      <vt:lpstr>Helvetica Neue</vt:lpstr>
      <vt:lpstr>HelveticaNeueCyr-Bold</vt:lpstr>
      <vt:lpstr>2_Custom Design</vt:lpstr>
      <vt:lpstr>3_Custom Design</vt:lpstr>
      <vt:lpstr>4_Custom Design</vt:lpstr>
      <vt:lpstr>1_Office Theme</vt:lpstr>
      <vt:lpstr>2_Office Theme</vt:lpstr>
      <vt:lpstr>3_Office Theme</vt:lpstr>
      <vt:lpstr>5_Custom Design</vt:lpstr>
      <vt:lpstr>6_Custom Design</vt:lpstr>
      <vt:lpstr>1_Custom Design</vt:lpstr>
      <vt:lpstr>7_Custom Design</vt:lpstr>
      <vt:lpstr>8_Custom Design</vt:lpstr>
      <vt:lpstr>4_Тема Office</vt:lpstr>
      <vt:lpstr>9_Custom Design</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Установка сушильной и стиральной машин в колонну</vt:lpstr>
      <vt:lpstr>Изменение открывания двери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Аксессуары Hidden Helpers (15 см):</vt:lpstr>
      <vt:lpstr>Аксессуары Hidden Helpers (15 см):</vt:lpstr>
      <vt:lpstr>Аксессуары Hidden Helpers (15 см):</vt:lpstr>
      <vt:lpstr>Аксессуары Hidden Helpers 5 см :</vt:lpstr>
      <vt:lpstr>Презентация PowerPoint</vt:lpstr>
      <vt:lpstr>Домашняя  прачечная на 1 м2     </vt:lpstr>
      <vt:lpstr>Компоновка без аксессуаров:</vt:lpstr>
      <vt:lpstr>Компоновка с аксессуарами 15 см: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 Mosina</dc:creator>
  <cp:lastModifiedBy>Andrey Yakushin</cp:lastModifiedBy>
  <cp:revision>703</cp:revision>
  <cp:lastPrinted>2023-07-17T10:52:38Z</cp:lastPrinted>
  <dcterms:created xsi:type="dcterms:W3CDTF">2018-07-02T10:58:46Z</dcterms:created>
  <dcterms:modified xsi:type="dcterms:W3CDTF">2024-08-21T07:27:44Z</dcterms:modified>
</cp:coreProperties>
</file>