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316" r:id="rId3"/>
    <p:sldId id="320" r:id="rId4"/>
    <p:sldId id="319" r:id="rId5"/>
    <p:sldId id="318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1F94D2"/>
    <a:srgbClr val="009CDB"/>
    <a:srgbClr val="1F95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29" autoAdjust="0"/>
    <p:restoredTop sz="94660"/>
  </p:normalViewPr>
  <p:slideViewPr>
    <p:cSldViewPr snapToGrid="0">
      <p:cViewPr>
        <p:scale>
          <a:sx n="100" d="100"/>
          <a:sy n="100" d="100"/>
        </p:scale>
        <p:origin x="93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CDECA5-C171-43B1-BFFF-8054B9A889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B4701B-A6A0-4090-99D9-79E247526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4677B-DE2C-41CF-9525-75498E61E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338E-7C68-431C-8499-E927E5836FE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F645D-5B46-4302-9131-CB1BBF563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F3A12-9549-4B21-AE9D-16AEB45CA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5654-3511-4E67-8CD1-2EBE8D608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424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FAE23-52E5-45F4-8AAB-EE0751209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61D736-F37F-4409-B270-9B0391CA36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A13E6-9507-4781-921C-103B38603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338E-7C68-431C-8499-E927E5836FE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9E9DCD-0770-480D-B54C-8D1632A3D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E50A-45B3-4865-A624-05D280DE4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5654-3511-4E67-8CD1-2EBE8D608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17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65DF01E-2CCC-4912-9272-866D0883C6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8F9620-7806-43EF-B755-E72984EAB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576A2-9033-4CC6-B893-F542DC675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338E-7C68-431C-8499-E927E5836FE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11621B-52A1-43D5-A089-8C1D0B431A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238D6-206B-43FE-8593-2F071105B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5654-3511-4E67-8CD1-2EBE8D608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516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09FAB8-E0E5-4F31-88C8-61192FFC5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B5A6A-E3FD-4EF3-A432-D81A9E7555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437E3-AE10-4A19-B200-8E2611104B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338E-7C68-431C-8499-E927E5836FE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FCBA4B-1900-42BA-929A-5BE9D1CAC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314C13-2DDC-4B18-BEB7-5472BD4A9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5654-3511-4E67-8CD1-2EBE8D608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98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7A8EB-82E8-4431-94EC-FBF5D8559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226477-8D55-4A89-B463-226C6C1D5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18C4E-BEAF-480F-B099-E94D6C525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338E-7C68-431C-8499-E927E5836FE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237008-70E5-4760-BF95-4AADA357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D57A4A-6027-42B8-8CD1-07D7DC648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5654-3511-4E67-8CD1-2EBE8D608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81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500CF-0374-424C-B915-3EBA5F3CA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37BFE-125D-441A-832A-743D4D68303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CA93D2-5695-49F2-A74A-163009031A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9FC7BF-6A15-4992-9C18-9590D0E97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338E-7C68-431C-8499-E927E5836FE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90DFC-24B4-4346-A15A-06537B9F8D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39846C-5848-44DF-A6B5-CC1AF7BC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5654-3511-4E67-8CD1-2EBE8D608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06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46717-782D-4959-8D75-CBCE2803A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39251B-7C5E-4D26-9C20-9F9AF5125C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865AD1-C552-4AC1-A64E-523F5FD908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A09CE6-9F5E-4E45-9EF0-F76535D618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622F03-6753-45B4-8FDD-2EE65E2423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A546DF-81A0-48F5-A3E5-962583606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338E-7C68-431C-8499-E927E5836FE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6C51396-3058-4290-98CD-9A4710720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9C86CA-C654-462D-AE13-230A2E250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5654-3511-4E67-8CD1-2EBE8D608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90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6DBF3-9091-49B6-A810-EFD25E175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617D34-B66D-46F6-A6E9-47C67BE38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338E-7C68-431C-8499-E927E5836FE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59653-45D7-4141-B63B-104F29CDF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417221-8FFB-412A-8DF3-124456924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5654-3511-4E67-8CD1-2EBE8D608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440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4CD3B1-06E7-4A68-BF8E-0C35EE709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338E-7C68-431C-8499-E927E5836FE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87BF7F-2694-444E-8A1E-4CBA0F12E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9618AC-201A-49DE-94EB-5C8318CA3E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5654-3511-4E67-8CD1-2EBE8D608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31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CE938-CB85-43BF-B897-EB00982BE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F9AEF-2A2C-4959-A4C1-15AB4141B6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B85AC-74AD-4A05-B21E-8D8C75EDD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788F0-544A-4C11-AC67-334BFD49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338E-7C68-431C-8499-E927E5836FE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DF36E4-4AEB-4C87-B00E-A2E0BB14B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499874-24D5-4426-9B0A-7D3CE09FA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5654-3511-4E67-8CD1-2EBE8D608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68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36CB9-7A0A-4D59-A0B8-84AA4C5A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9DE734F-3684-4BEA-9C57-A466815663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284AF6-D81A-4D82-9FBA-62BFF25F7A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F3E8CD-FEC3-4B0F-9560-972D30F17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4338E-7C68-431C-8499-E927E5836FE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131B-E83A-4C76-8A11-76F2C81FC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4D2F3-8A84-49C2-ACB2-8D4BEECD4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655654-3511-4E67-8CD1-2EBE8D608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336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448FD9-A201-4184-B33E-A757B5C86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0176E9-7B0A-4575-BCAB-ED709FD7E9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E1E33A-0C94-4AF7-8004-2E366E6FEF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4338E-7C68-431C-8499-E927E5836FE8}" type="datetimeFigureOut">
              <a:rPr lang="en-US" smtClean="0"/>
              <a:t>4/4/2024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949402-CD18-4E07-84A5-79DBEEB28A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2D606-6530-46DF-9760-703F1E56B7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655654-3511-4E67-8CD1-2EBE8D608E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828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9BB5F6-3D71-4E20-B723-51428B21681F}"/>
              </a:ext>
            </a:extLst>
          </p:cNvPr>
          <p:cNvSpPr txBox="1">
            <a:spLocks noChangeAspect="1"/>
          </p:cNvSpPr>
          <p:nvPr/>
        </p:nvSpPr>
        <p:spPr>
          <a:xfrm>
            <a:off x="878389" y="2535733"/>
            <a:ext cx="9174131" cy="668237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0" kern="1200" baseline="0">
                <a:solidFill>
                  <a:srgbClr val="009CDB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</a:rPr>
              <a:t>Midea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100" b="0" dirty="0">
                <a:solidFill>
                  <a:schemeClr val="bg1"/>
                </a:solidFill>
                <a:latin typeface="+mn-lt"/>
              </a:rPr>
              <a:t>Line-up BI Oven 24</a:t>
            </a:r>
            <a:endParaRPr kumimoji="0" lang="en-CA" sz="21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035C32-8EE5-40D0-8ED1-B5D3F545AC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10375428" y="485283"/>
            <a:ext cx="1231150" cy="8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83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6B9EE-0526-AA5C-4184-69EFBC46F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CD51F9-640D-263E-84AE-C4157635BADB}"/>
              </a:ext>
            </a:extLst>
          </p:cNvPr>
          <p:cNvCxnSpPr>
            <a:cxnSpLocks/>
          </p:cNvCxnSpPr>
          <p:nvPr/>
        </p:nvCxnSpPr>
        <p:spPr>
          <a:xfrm>
            <a:off x="488874" y="880612"/>
            <a:ext cx="11001960" cy="0"/>
          </a:xfrm>
          <a:prstGeom prst="line">
            <a:avLst/>
          </a:prstGeom>
          <a:ln w="3175">
            <a:solidFill>
              <a:srgbClr val="009C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1EAE280-A10E-C62E-A3C8-A16071AFC8AB}"/>
              </a:ext>
            </a:extLst>
          </p:cNvPr>
          <p:cNvSpPr/>
          <p:nvPr/>
        </p:nvSpPr>
        <p:spPr>
          <a:xfrm>
            <a:off x="10304121" y="0"/>
            <a:ext cx="1503180" cy="1182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3CE8785-CB89-2C0B-38E7-EF3BF4295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1" r="10299"/>
          <a:stretch/>
        </p:blipFill>
        <p:spPr>
          <a:xfrm>
            <a:off x="10375428" y="369874"/>
            <a:ext cx="1231150" cy="78735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B735224-6F43-8C3A-A617-ACEEFEDD8F29}"/>
              </a:ext>
            </a:extLst>
          </p:cNvPr>
          <p:cNvSpPr/>
          <p:nvPr/>
        </p:nvSpPr>
        <p:spPr>
          <a:xfrm>
            <a:off x="10440136" y="0"/>
            <a:ext cx="1231150" cy="1182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3524844-3778-F80A-39E8-3E75955045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10375428" y="485283"/>
            <a:ext cx="1231150" cy="812791"/>
          </a:xfrm>
          <a:prstGeom prst="rect">
            <a:avLst/>
          </a:prstGeom>
        </p:spPr>
      </p:pic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16AF033F-5156-99D5-B694-6500DC42D764}"/>
              </a:ext>
            </a:extLst>
          </p:cNvPr>
          <p:cNvSpPr txBox="1">
            <a:spLocks noChangeAspect="1"/>
          </p:cNvSpPr>
          <p:nvPr/>
        </p:nvSpPr>
        <p:spPr>
          <a:xfrm>
            <a:off x="407619" y="429434"/>
            <a:ext cx="9174131" cy="668237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0" kern="1200" baseline="0">
                <a:solidFill>
                  <a:srgbClr val="009CDB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dirty="0">
                <a:solidFill>
                  <a:schemeClr val="tx1"/>
                </a:solidFill>
                <a:latin typeface="+mn-lt"/>
              </a:rPr>
              <a:t>Встраиваемые духовые шкафы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Midea</a:t>
            </a:r>
            <a:endParaRPr kumimoji="0" lang="en-CA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CasellaDiTesto 7">
            <a:extLst>
              <a:ext uri="{FF2B5EF4-FFF2-40B4-BE49-F238E27FC236}">
                <a16:creationId xmlns:a16="http://schemas.microsoft.com/office/drawing/2014/main" id="{BE682558-E907-F94E-B1C1-6F830E56A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566" y="2338491"/>
            <a:ext cx="4779720" cy="389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1600" b="1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MO78100CGB</a:t>
            </a:r>
          </a:p>
          <a:p>
            <a:endParaRPr lang="en-US" altLang="zh-CN" sz="1400" dirty="0">
              <a:highlight>
                <a:srgbClr val="FFFF00"/>
              </a:highlight>
              <a:latin typeface="+mn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Объем камеры</a:t>
            </a:r>
            <a:r>
              <a:rPr lang="en-US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: </a:t>
            </a:r>
            <a:r>
              <a:rPr lang="ru-RU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70 литров</a:t>
            </a: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Утапливаемые переключатели</a:t>
            </a: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9 функций</a:t>
            </a: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Дисплей/ Сенсорное управление</a:t>
            </a: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Конвекция</a:t>
            </a: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 err="1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Каталитика</a:t>
            </a:r>
            <a:r>
              <a:rPr lang="ru-RU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 (</a:t>
            </a:r>
            <a:r>
              <a:rPr lang="ru-RU" altLang="zh-CN" sz="1400" dirty="0" err="1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Левая+Правая</a:t>
            </a:r>
            <a:r>
              <a:rPr lang="ru-RU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)</a:t>
            </a: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Доводчики дверей</a:t>
            </a: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Телескопические направляющие (1 пара)</a:t>
            </a: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2 </a:t>
            </a:r>
            <a:r>
              <a:rPr lang="ru-RU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противня</a:t>
            </a: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3 стекла</a:t>
            </a:r>
            <a:endParaRPr lang="en-US" altLang="zh-CN" sz="1400" dirty="0">
              <a:latin typeface="+mn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Гриль</a:t>
            </a: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altLang="zh-CN" sz="1400" dirty="0">
              <a:latin typeface="+mn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altLang="zh-CN" sz="1400" dirty="0">
              <a:latin typeface="+mn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163E8-C45B-054E-B0BD-12C3B55297C2}"/>
              </a:ext>
            </a:extLst>
          </p:cNvPr>
          <p:cNvSpPr txBox="1"/>
          <p:nvPr/>
        </p:nvSpPr>
        <p:spPr>
          <a:xfrm>
            <a:off x="800816" y="5503653"/>
            <a:ext cx="276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RRP: </a:t>
            </a:r>
            <a:r>
              <a:rPr lang="ru-RU" dirty="0"/>
              <a:t>4</a:t>
            </a:r>
            <a:r>
              <a:rPr lang="en-US" dirty="0"/>
              <a:t>4</a:t>
            </a:r>
            <a:r>
              <a:rPr lang="ru-RU" dirty="0"/>
              <a:t> 990</a:t>
            </a:r>
            <a:endParaRPr lang="en-US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B72FFD0-7C0D-4B60-DAC0-6E5B8DDE88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816" y="2338491"/>
            <a:ext cx="3136583" cy="307645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6041574-596E-3684-7285-9E4DF5C23FFF}"/>
              </a:ext>
            </a:extLst>
          </p:cNvPr>
          <p:cNvSpPr txBox="1"/>
          <p:nvPr/>
        </p:nvSpPr>
        <p:spPr>
          <a:xfrm>
            <a:off x="6891566" y="5866829"/>
            <a:ext cx="11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Июль </a:t>
            </a:r>
            <a:r>
              <a:rPr lang="en-US" dirty="0"/>
              <a:t>‘24</a:t>
            </a:r>
          </a:p>
        </p:txBody>
      </p:sp>
    </p:spTree>
    <p:extLst>
      <p:ext uri="{BB962C8B-B14F-4D97-AF65-F5344CB8AC3E}">
        <p14:creationId xmlns:p14="http://schemas.microsoft.com/office/powerpoint/2010/main" val="370270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6B9EE-0526-AA5C-4184-69EFBC46F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819EA1C-835A-E408-203E-4176C24526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73" t="669" r="418" b="864"/>
          <a:stretch/>
        </p:blipFill>
        <p:spPr>
          <a:xfrm>
            <a:off x="800816" y="2344579"/>
            <a:ext cx="3161100" cy="3070369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CD51F9-640D-263E-84AE-C4157635BADB}"/>
              </a:ext>
            </a:extLst>
          </p:cNvPr>
          <p:cNvCxnSpPr>
            <a:cxnSpLocks/>
          </p:cNvCxnSpPr>
          <p:nvPr/>
        </p:nvCxnSpPr>
        <p:spPr>
          <a:xfrm>
            <a:off x="488874" y="880612"/>
            <a:ext cx="11001960" cy="0"/>
          </a:xfrm>
          <a:prstGeom prst="line">
            <a:avLst/>
          </a:prstGeom>
          <a:ln w="3175">
            <a:solidFill>
              <a:srgbClr val="009C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1EAE280-A10E-C62E-A3C8-A16071AFC8AB}"/>
              </a:ext>
            </a:extLst>
          </p:cNvPr>
          <p:cNvSpPr/>
          <p:nvPr/>
        </p:nvSpPr>
        <p:spPr>
          <a:xfrm>
            <a:off x="10304121" y="0"/>
            <a:ext cx="1503180" cy="1182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3CE8785-CB89-2C0B-38E7-EF3BF42952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1" r="10299"/>
          <a:stretch/>
        </p:blipFill>
        <p:spPr>
          <a:xfrm>
            <a:off x="10375428" y="369874"/>
            <a:ext cx="1231150" cy="78735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B735224-6F43-8C3A-A617-ACEEFEDD8F29}"/>
              </a:ext>
            </a:extLst>
          </p:cNvPr>
          <p:cNvSpPr/>
          <p:nvPr/>
        </p:nvSpPr>
        <p:spPr>
          <a:xfrm>
            <a:off x="10440136" y="0"/>
            <a:ext cx="1231150" cy="1182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3524844-3778-F80A-39E8-3E75955045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10375428" y="485283"/>
            <a:ext cx="1231150" cy="812791"/>
          </a:xfrm>
          <a:prstGeom prst="rect">
            <a:avLst/>
          </a:prstGeom>
        </p:spPr>
      </p:pic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16AF033F-5156-99D5-B694-6500DC42D764}"/>
              </a:ext>
            </a:extLst>
          </p:cNvPr>
          <p:cNvSpPr txBox="1">
            <a:spLocks noChangeAspect="1"/>
          </p:cNvSpPr>
          <p:nvPr/>
        </p:nvSpPr>
        <p:spPr>
          <a:xfrm>
            <a:off x="407619" y="429434"/>
            <a:ext cx="9174131" cy="668237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0" kern="1200" baseline="0">
                <a:solidFill>
                  <a:srgbClr val="009CDB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dirty="0">
                <a:solidFill>
                  <a:schemeClr val="tx1"/>
                </a:solidFill>
                <a:latin typeface="+mn-lt"/>
              </a:rPr>
              <a:t>Встраиваемые духовые шкафы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Midea</a:t>
            </a:r>
            <a:endParaRPr kumimoji="0" lang="en-CA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41" name="CasellaDiTesto 7">
            <a:extLst>
              <a:ext uri="{FF2B5EF4-FFF2-40B4-BE49-F238E27FC236}">
                <a16:creationId xmlns:a16="http://schemas.microsoft.com/office/drawing/2014/main" id="{BE682558-E907-F94E-B1C1-6F830E56A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91566" y="2338491"/>
            <a:ext cx="4779720" cy="389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1600" b="1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MO78100CGB</a:t>
            </a:r>
          </a:p>
          <a:p>
            <a:endParaRPr lang="en-US" altLang="zh-CN" sz="1400" dirty="0">
              <a:highlight>
                <a:srgbClr val="FFFF00"/>
              </a:highlight>
              <a:latin typeface="+mn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Объем камеры</a:t>
            </a:r>
            <a:r>
              <a:rPr lang="en-US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: </a:t>
            </a:r>
            <a:r>
              <a:rPr lang="ru-RU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70 литров</a:t>
            </a: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Утапливаемые переключатели</a:t>
            </a: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9 функций</a:t>
            </a: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Дисплей/ Сенсорное управление</a:t>
            </a: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Конвекция</a:t>
            </a: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 err="1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Каталитика</a:t>
            </a:r>
            <a:r>
              <a:rPr lang="ru-RU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 (</a:t>
            </a:r>
            <a:r>
              <a:rPr lang="ru-RU" altLang="zh-CN" sz="1400" dirty="0" err="1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Левая+Правая</a:t>
            </a:r>
            <a:r>
              <a:rPr lang="ru-RU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)</a:t>
            </a: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Доводчики дверей</a:t>
            </a: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Телескопические направляющие (1 пара)</a:t>
            </a: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2 </a:t>
            </a:r>
            <a:r>
              <a:rPr lang="ru-RU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противня</a:t>
            </a: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3 стекла</a:t>
            </a:r>
            <a:endParaRPr lang="en-US" altLang="zh-CN" sz="1400" dirty="0">
              <a:latin typeface="+mn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ru-RU" altLang="zh-CN" sz="1400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Гриль</a:t>
            </a: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altLang="zh-CN" sz="1400" dirty="0">
              <a:latin typeface="+mn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  <a:p>
            <a:pPr marL="171450" indent="-171450" eaLnBrk="1" hangingPunct="1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ru-RU" altLang="zh-CN" sz="1400" dirty="0">
              <a:latin typeface="+mn-lt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163E8-C45B-054E-B0BD-12C3B55297C2}"/>
              </a:ext>
            </a:extLst>
          </p:cNvPr>
          <p:cNvSpPr txBox="1"/>
          <p:nvPr/>
        </p:nvSpPr>
        <p:spPr>
          <a:xfrm>
            <a:off x="800816" y="5503653"/>
            <a:ext cx="276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RRP: </a:t>
            </a:r>
            <a:r>
              <a:rPr lang="ru-RU" dirty="0"/>
              <a:t>4</a:t>
            </a:r>
            <a:r>
              <a:rPr lang="en-US" dirty="0"/>
              <a:t>5</a:t>
            </a:r>
            <a:r>
              <a:rPr lang="ru-RU" dirty="0"/>
              <a:t> 990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ECA3CB-6FD8-8BF0-BA1D-93EC315A2D27}"/>
              </a:ext>
            </a:extLst>
          </p:cNvPr>
          <p:cNvSpPr txBox="1"/>
          <p:nvPr/>
        </p:nvSpPr>
        <p:spPr>
          <a:xfrm>
            <a:off x="6891566" y="5866829"/>
            <a:ext cx="11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Июль </a:t>
            </a:r>
            <a:r>
              <a:rPr lang="en-US" dirty="0"/>
              <a:t>‘24</a:t>
            </a:r>
          </a:p>
        </p:txBody>
      </p:sp>
    </p:spTree>
    <p:extLst>
      <p:ext uri="{BB962C8B-B14F-4D97-AF65-F5344CB8AC3E}">
        <p14:creationId xmlns:p14="http://schemas.microsoft.com/office/powerpoint/2010/main" val="3594088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6B9EE-0526-AA5C-4184-69EFBC46F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7C4E2145-1DF1-C3D8-252E-539D36569E25}"/>
              </a:ext>
            </a:extLst>
          </p:cNvPr>
          <p:cNvSpPr txBox="1"/>
          <p:nvPr/>
        </p:nvSpPr>
        <p:spPr>
          <a:xfrm>
            <a:off x="847190" y="5642868"/>
            <a:ext cx="276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RRP: </a:t>
            </a:r>
            <a:r>
              <a:rPr lang="ru-RU" dirty="0"/>
              <a:t>5</a:t>
            </a:r>
            <a:r>
              <a:rPr lang="en-US" dirty="0"/>
              <a:t>9</a:t>
            </a:r>
            <a:r>
              <a:rPr lang="ru-RU" dirty="0"/>
              <a:t> 990</a:t>
            </a:r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CD51F9-640D-263E-84AE-C4157635BADB}"/>
              </a:ext>
            </a:extLst>
          </p:cNvPr>
          <p:cNvCxnSpPr>
            <a:cxnSpLocks/>
          </p:cNvCxnSpPr>
          <p:nvPr/>
        </p:nvCxnSpPr>
        <p:spPr>
          <a:xfrm>
            <a:off x="488874" y="880612"/>
            <a:ext cx="11001960" cy="0"/>
          </a:xfrm>
          <a:prstGeom prst="line">
            <a:avLst/>
          </a:prstGeom>
          <a:ln w="3175">
            <a:solidFill>
              <a:srgbClr val="009C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1EAE280-A10E-C62E-A3C8-A16071AFC8AB}"/>
              </a:ext>
            </a:extLst>
          </p:cNvPr>
          <p:cNvSpPr/>
          <p:nvPr/>
        </p:nvSpPr>
        <p:spPr>
          <a:xfrm>
            <a:off x="10304121" y="0"/>
            <a:ext cx="1503180" cy="1182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3CE8785-CB89-2C0B-38E7-EF3BF42952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1" r="10299"/>
          <a:stretch/>
        </p:blipFill>
        <p:spPr>
          <a:xfrm>
            <a:off x="10375428" y="369874"/>
            <a:ext cx="1231150" cy="78735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B735224-6F43-8C3A-A617-ACEEFEDD8F29}"/>
              </a:ext>
            </a:extLst>
          </p:cNvPr>
          <p:cNvSpPr/>
          <p:nvPr/>
        </p:nvSpPr>
        <p:spPr>
          <a:xfrm>
            <a:off x="10440136" y="0"/>
            <a:ext cx="1231150" cy="1182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3524844-3778-F80A-39E8-3E75955045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10375428" y="485283"/>
            <a:ext cx="1231150" cy="812791"/>
          </a:xfrm>
          <a:prstGeom prst="rect">
            <a:avLst/>
          </a:prstGeom>
        </p:spPr>
      </p:pic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16AF033F-5156-99D5-B694-6500DC42D764}"/>
              </a:ext>
            </a:extLst>
          </p:cNvPr>
          <p:cNvSpPr txBox="1">
            <a:spLocks noChangeAspect="1"/>
          </p:cNvSpPr>
          <p:nvPr/>
        </p:nvSpPr>
        <p:spPr>
          <a:xfrm>
            <a:off x="407619" y="429434"/>
            <a:ext cx="9174131" cy="668237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0" kern="1200" baseline="0">
                <a:solidFill>
                  <a:srgbClr val="009CDB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dirty="0">
                <a:solidFill>
                  <a:schemeClr val="tx1"/>
                </a:solidFill>
                <a:latin typeface="+mn-lt"/>
              </a:rPr>
              <a:t>Встраиваемые духовые шкафы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Midea</a:t>
            </a:r>
            <a:endParaRPr kumimoji="0" lang="en-CA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CF2883-F0C3-5359-229A-1F61A2C6A2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1893" y="1693403"/>
            <a:ext cx="2560643" cy="25222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1ED089-3138-B3A0-46B1-18F5F845C326}"/>
              </a:ext>
            </a:extLst>
          </p:cNvPr>
          <p:cNvSpPr txBox="1"/>
          <p:nvPr/>
        </p:nvSpPr>
        <p:spPr>
          <a:xfrm>
            <a:off x="8534400" y="4438877"/>
            <a:ext cx="1668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MO</a:t>
            </a:r>
            <a:r>
              <a:rPr lang="ru-RU" altLang="zh-CN" sz="1800" b="1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9</a:t>
            </a:r>
            <a:r>
              <a:rPr lang="en-US" altLang="zh-CN" sz="1800" b="1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8</a:t>
            </a:r>
            <a:r>
              <a:rPr lang="ru-RU" altLang="zh-CN" sz="1800" b="1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277</a:t>
            </a:r>
            <a:r>
              <a:rPr lang="en-US" altLang="zh-CN" sz="1800" b="1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CGB</a:t>
            </a:r>
          </a:p>
        </p:txBody>
      </p:sp>
      <p:sp>
        <p:nvSpPr>
          <p:cNvPr id="7" name="Знак ''плюс'' 6">
            <a:extLst>
              <a:ext uri="{FF2B5EF4-FFF2-40B4-BE49-F238E27FC236}">
                <a16:creationId xmlns:a16="http://schemas.microsoft.com/office/drawing/2014/main" id="{6C4497AF-52EF-AF53-F706-17D6D1F098A5}"/>
              </a:ext>
            </a:extLst>
          </p:cNvPr>
          <p:cNvSpPr/>
          <p:nvPr/>
        </p:nvSpPr>
        <p:spPr>
          <a:xfrm>
            <a:off x="8031893" y="5164597"/>
            <a:ext cx="411067" cy="369332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C19155-6EA7-2564-2086-02C3F10B954E}"/>
              </a:ext>
            </a:extLst>
          </p:cNvPr>
          <p:cNvSpPr txBox="1"/>
          <p:nvPr/>
        </p:nvSpPr>
        <p:spPr>
          <a:xfrm>
            <a:off x="8534400" y="5164597"/>
            <a:ext cx="212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Доводчики двери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158442-D110-7BF7-9FED-56A34E0C4FB3}"/>
              </a:ext>
            </a:extLst>
          </p:cNvPr>
          <p:cNvSpPr txBox="1"/>
          <p:nvPr/>
        </p:nvSpPr>
        <p:spPr>
          <a:xfrm>
            <a:off x="8031893" y="5642868"/>
            <a:ext cx="276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RRP: </a:t>
            </a:r>
            <a:r>
              <a:rPr lang="ru-RU" dirty="0"/>
              <a:t>5</a:t>
            </a:r>
            <a:r>
              <a:rPr lang="en-US" dirty="0"/>
              <a:t>9</a:t>
            </a:r>
            <a:r>
              <a:rPr lang="ru-RU" dirty="0"/>
              <a:t> 990</a:t>
            </a:r>
            <a:endParaRPr lang="en-US" dirty="0"/>
          </a:p>
        </p:txBody>
      </p:sp>
      <p:sp>
        <p:nvSpPr>
          <p:cNvPr id="11" name="Стрелка: вправо 10">
            <a:extLst>
              <a:ext uri="{FF2B5EF4-FFF2-40B4-BE49-F238E27FC236}">
                <a16:creationId xmlns:a16="http://schemas.microsoft.com/office/drawing/2014/main" id="{C1AAED06-F266-DB1C-4964-D219139D6DDD}"/>
              </a:ext>
            </a:extLst>
          </p:cNvPr>
          <p:cNvSpPr/>
          <p:nvPr/>
        </p:nvSpPr>
        <p:spPr>
          <a:xfrm>
            <a:off x="4792980" y="2362200"/>
            <a:ext cx="1996440" cy="9982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9FBBEB4-D15F-A48F-5F4E-A594C4226D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0983" y="1706711"/>
            <a:ext cx="2581856" cy="2522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219B633-A84D-EBDA-7F7D-FDE15F6CB2D2}"/>
              </a:ext>
            </a:extLst>
          </p:cNvPr>
          <p:cNvSpPr txBox="1"/>
          <p:nvPr/>
        </p:nvSpPr>
        <p:spPr>
          <a:xfrm>
            <a:off x="1446432" y="4427436"/>
            <a:ext cx="1668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MO</a:t>
            </a:r>
            <a:r>
              <a:rPr lang="ru-RU" altLang="zh-CN" sz="1800" b="1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9</a:t>
            </a:r>
            <a:r>
              <a:rPr lang="en-US" altLang="zh-CN" sz="1800" b="1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8</a:t>
            </a:r>
            <a:r>
              <a:rPr lang="en-US" altLang="zh-CN" b="1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270</a:t>
            </a:r>
            <a:r>
              <a:rPr lang="en-US" altLang="zh-CN" sz="1800" b="1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CGB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8A5FEA-6DEA-5C65-4A80-9E7803597DD5}"/>
              </a:ext>
            </a:extLst>
          </p:cNvPr>
          <p:cNvSpPr txBox="1"/>
          <p:nvPr/>
        </p:nvSpPr>
        <p:spPr>
          <a:xfrm>
            <a:off x="8029964" y="5977104"/>
            <a:ext cx="11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Июль </a:t>
            </a:r>
            <a:r>
              <a:rPr lang="en-US" dirty="0"/>
              <a:t>‘24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1656D15-216A-33FB-61B7-163A808E2D54}"/>
              </a:ext>
            </a:extLst>
          </p:cNvPr>
          <p:cNvSpPr/>
          <p:nvPr/>
        </p:nvSpPr>
        <p:spPr>
          <a:xfrm>
            <a:off x="512982" y="1050235"/>
            <a:ext cx="3535680" cy="537832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5000"/>
            </a:schemeClr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2532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86B9EE-0526-AA5C-4184-69EFBC46F3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AC91598-6ECC-1A0C-8509-B77F96D1F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893" y="1693403"/>
            <a:ext cx="2560642" cy="2519074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ECD51F9-640D-263E-84AE-C4157635BADB}"/>
              </a:ext>
            </a:extLst>
          </p:cNvPr>
          <p:cNvCxnSpPr>
            <a:cxnSpLocks/>
          </p:cNvCxnSpPr>
          <p:nvPr/>
        </p:nvCxnSpPr>
        <p:spPr>
          <a:xfrm>
            <a:off x="488874" y="880612"/>
            <a:ext cx="11001960" cy="0"/>
          </a:xfrm>
          <a:prstGeom prst="line">
            <a:avLst/>
          </a:prstGeom>
          <a:ln w="3175">
            <a:solidFill>
              <a:srgbClr val="009C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01EAE280-A10E-C62E-A3C8-A16071AFC8AB}"/>
              </a:ext>
            </a:extLst>
          </p:cNvPr>
          <p:cNvSpPr/>
          <p:nvPr/>
        </p:nvSpPr>
        <p:spPr>
          <a:xfrm>
            <a:off x="10304121" y="0"/>
            <a:ext cx="1503180" cy="1182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3CE8785-CB89-2C0B-38E7-EF3BF42952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1" r="10299"/>
          <a:stretch/>
        </p:blipFill>
        <p:spPr>
          <a:xfrm>
            <a:off x="10375428" y="369874"/>
            <a:ext cx="1231150" cy="787358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2B735224-6F43-8C3A-A617-ACEEFEDD8F29}"/>
              </a:ext>
            </a:extLst>
          </p:cNvPr>
          <p:cNvSpPr/>
          <p:nvPr/>
        </p:nvSpPr>
        <p:spPr>
          <a:xfrm>
            <a:off x="10440136" y="0"/>
            <a:ext cx="1231150" cy="1182665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C3524844-3778-F80A-39E8-3E759550453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10375428" y="485283"/>
            <a:ext cx="1231150" cy="812791"/>
          </a:xfrm>
          <a:prstGeom prst="rect">
            <a:avLst/>
          </a:prstGeom>
        </p:spPr>
      </p:pic>
      <p:sp>
        <p:nvSpPr>
          <p:cNvPr id="36" name="Text Placeholder 7">
            <a:extLst>
              <a:ext uri="{FF2B5EF4-FFF2-40B4-BE49-F238E27FC236}">
                <a16:creationId xmlns:a16="http://schemas.microsoft.com/office/drawing/2014/main" id="{16AF033F-5156-99D5-B694-6500DC42D764}"/>
              </a:ext>
            </a:extLst>
          </p:cNvPr>
          <p:cNvSpPr txBox="1">
            <a:spLocks noChangeAspect="1"/>
          </p:cNvSpPr>
          <p:nvPr/>
        </p:nvSpPr>
        <p:spPr>
          <a:xfrm>
            <a:off x="407619" y="429434"/>
            <a:ext cx="9174131" cy="668237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0" kern="1200" baseline="0">
                <a:solidFill>
                  <a:srgbClr val="009CDB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400" dirty="0">
                <a:solidFill>
                  <a:schemeClr val="tx1"/>
                </a:solidFill>
                <a:latin typeface="+mn-lt"/>
              </a:rPr>
              <a:t>Встраиваемые духовые шкафы </a:t>
            </a: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Midea</a:t>
            </a:r>
            <a:endParaRPr kumimoji="0" lang="en-CA" sz="2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01163E8-C45B-054E-B0BD-12C3B55297C2}"/>
              </a:ext>
            </a:extLst>
          </p:cNvPr>
          <p:cNvSpPr txBox="1"/>
          <p:nvPr/>
        </p:nvSpPr>
        <p:spPr>
          <a:xfrm>
            <a:off x="8031893" y="5642868"/>
            <a:ext cx="276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RRP: </a:t>
            </a:r>
            <a:r>
              <a:rPr lang="ru-RU" dirty="0"/>
              <a:t>41 990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9346EE-C40A-9AEC-EDAB-377744982015}"/>
              </a:ext>
            </a:extLst>
          </p:cNvPr>
          <p:cNvSpPr txBox="1"/>
          <p:nvPr/>
        </p:nvSpPr>
        <p:spPr>
          <a:xfrm>
            <a:off x="8534400" y="4438877"/>
            <a:ext cx="1668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MO7810</a:t>
            </a:r>
            <a:r>
              <a:rPr lang="ru-RU" altLang="zh-CN" sz="1800" b="1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7</a:t>
            </a:r>
            <a:r>
              <a:rPr lang="en-US" altLang="zh-CN" sz="1800" b="1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CGB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E0F32F-5836-A63F-1D8C-E4F287EC3710}"/>
              </a:ext>
            </a:extLst>
          </p:cNvPr>
          <p:cNvSpPr txBox="1"/>
          <p:nvPr/>
        </p:nvSpPr>
        <p:spPr>
          <a:xfrm>
            <a:off x="1446432" y="4438877"/>
            <a:ext cx="16687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800" b="1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MO7810</a:t>
            </a:r>
            <a:r>
              <a:rPr lang="ru-RU" altLang="zh-CN" b="1" dirty="0">
                <a:ea typeface="Arial Unicode MS" panose="020B0604020202020204" pitchFamily="34" charset="-122"/>
                <a:cs typeface="Arial Unicode MS" panose="020B0604020202020204" pitchFamily="34" charset="-122"/>
              </a:rPr>
              <a:t>1</a:t>
            </a:r>
            <a:r>
              <a:rPr lang="en-US" altLang="zh-CN" sz="1800" b="1" dirty="0">
                <a:latin typeface="+mn-lt"/>
                <a:ea typeface="Arial Unicode MS" panose="020B0604020202020204" pitchFamily="34" charset="-122"/>
                <a:cs typeface="Arial Unicode MS" panose="020B0604020202020204" pitchFamily="34" charset="-122"/>
              </a:rPr>
              <a:t>CGB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AD8B482-7929-5F03-B4BA-CAB7A1E8432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153" y="1693403"/>
            <a:ext cx="2581856" cy="2519075"/>
          </a:xfrm>
          <a:prstGeom prst="rect">
            <a:avLst/>
          </a:prstGeom>
        </p:spPr>
      </p:pic>
      <p:sp>
        <p:nvSpPr>
          <p:cNvPr id="12" name="Стрелка: вправо 11">
            <a:extLst>
              <a:ext uri="{FF2B5EF4-FFF2-40B4-BE49-F238E27FC236}">
                <a16:creationId xmlns:a16="http://schemas.microsoft.com/office/drawing/2014/main" id="{AC82AAC1-CC9C-02F1-F1D8-04751398F307}"/>
              </a:ext>
            </a:extLst>
          </p:cNvPr>
          <p:cNvSpPr/>
          <p:nvPr/>
        </p:nvSpPr>
        <p:spPr>
          <a:xfrm>
            <a:off x="4792980" y="2362200"/>
            <a:ext cx="1996440" cy="99822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Знак ''плюс'' 12">
            <a:extLst>
              <a:ext uri="{FF2B5EF4-FFF2-40B4-BE49-F238E27FC236}">
                <a16:creationId xmlns:a16="http://schemas.microsoft.com/office/drawing/2014/main" id="{4D81BA98-55D9-4B0F-88CF-DB2D49FB96E1}"/>
              </a:ext>
            </a:extLst>
          </p:cNvPr>
          <p:cNvSpPr/>
          <p:nvPr/>
        </p:nvSpPr>
        <p:spPr>
          <a:xfrm>
            <a:off x="8031893" y="5164597"/>
            <a:ext cx="411067" cy="369332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267BA91-E08D-8C05-1207-F92D5E03F744}"/>
              </a:ext>
            </a:extLst>
          </p:cNvPr>
          <p:cNvSpPr txBox="1"/>
          <p:nvPr/>
        </p:nvSpPr>
        <p:spPr>
          <a:xfrm>
            <a:off x="8534400" y="5164597"/>
            <a:ext cx="21259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Доводчики двери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5D969B-41EF-9156-1160-17A898C3123B}"/>
              </a:ext>
            </a:extLst>
          </p:cNvPr>
          <p:cNvSpPr txBox="1"/>
          <p:nvPr/>
        </p:nvSpPr>
        <p:spPr>
          <a:xfrm>
            <a:off x="1018953" y="5642868"/>
            <a:ext cx="2761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RRP: </a:t>
            </a:r>
            <a:r>
              <a:rPr lang="ru-RU" dirty="0"/>
              <a:t>41 990</a:t>
            </a:r>
            <a:endParaRPr lang="en-US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E8567868-F81B-A8C6-76BD-77E6AB7E71F2}"/>
              </a:ext>
            </a:extLst>
          </p:cNvPr>
          <p:cNvSpPr/>
          <p:nvPr/>
        </p:nvSpPr>
        <p:spPr>
          <a:xfrm>
            <a:off x="512982" y="1050235"/>
            <a:ext cx="3535680" cy="511243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35000"/>
            </a:schemeClr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1797BF8-866B-B068-0A93-49940ACCBA2B}"/>
              </a:ext>
            </a:extLst>
          </p:cNvPr>
          <p:cNvSpPr txBox="1"/>
          <p:nvPr/>
        </p:nvSpPr>
        <p:spPr>
          <a:xfrm>
            <a:off x="8029964" y="5977104"/>
            <a:ext cx="11762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Июль </a:t>
            </a:r>
            <a:r>
              <a:rPr lang="en-US" dirty="0"/>
              <a:t>‘24</a:t>
            </a:r>
          </a:p>
        </p:txBody>
      </p:sp>
    </p:spTree>
    <p:extLst>
      <p:ext uri="{BB962C8B-B14F-4D97-AF65-F5344CB8AC3E}">
        <p14:creationId xmlns:p14="http://schemas.microsoft.com/office/powerpoint/2010/main" val="2257979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E9BB5F6-3D71-4E20-B723-51428B21681F}"/>
              </a:ext>
            </a:extLst>
          </p:cNvPr>
          <p:cNvSpPr txBox="1">
            <a:spLocks noChangeAspect="1"/>
          </p:cNvSpPr>
          <p:nvPr/>
        </p:nvSpPr>
        <p:spPr>
          <a:xfrm>
            <a:off x="1" y="3192680"/>
            <a:ext cx="12192000" cy="668237"/>
          </a:xfrm>
          <a:prstGeom prst="rect">
            <a:avLst/>
          </a:prstGeom>
        </p:spPr>
        <p:txBody>
          <a:bodyPr wrap="square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400" b="1" i="0" kern="1200" baseline="0">
                <a:solidFill>
                  <a:srgbClr val="009CDB"/>
                </a:solidFill>
                <a:latin typeface="Gotham-Bold" charset="0"/>
                <a:ea typeface="Gotham-Bold" charset="0"/>
                <a:cs typeface="Gotham-Bold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333" b="0" i="0" kern="1200">
                <a:solidFill>
                  <a:schemeClr val="tx1"/>
                </a:solidFill>
                <a:latin typeface="Gotham-Book" charset="0"/>
                <a:ea typeface="Gotham-Book" charset="0"/>
                <a:cs typeface="Gotham-Book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0" dirty="0">
                <a:solidFill>
                  <a:schemeClr val="bg1"/>
                </a:solidFill>
                <a:latin typeface="+mn-lt"/>
              </a:rPr>
              <a:t>Спасибо.</a:t>
            </a: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7035C32-8EE5-40D0-8ED1-B5D3F545AC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12" r="9267"/>
          <a:stretch/>
        </p:blipFill>
        <p:spPr>
          <a:xfrm>
            <a:off x="10375428" y="485283"/>
            <a:ext cx="1231150" cy="8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750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10681</TotalTime>
  <Words>149</Words>
  <Application>Microsoft Office PowerPoint</Application>
  <PresentationFormat>Широкоэкранный</PresentationFormat>
  <Paragraphs>49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Arial Unicode MS</vt:lpstr>
      <vt:lpstr>Calibri</vt:lpstr>
      <vt:lpstr>Calibri Light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Евгений Ксенжик</dc:creator>
  <cp:lastModifiedBy>Кирилл Воденников</cp:lastModifiedBy>
  <cp:revision>191</cp:revision>
  <dcterms:created xsi:type="dcterms:W3CDTF">2022-01-11T20:43:55Z</dcterms:created>
  <dcterms:modified xsi:type="dcterms:W3CDTF">2024-04-04T14:30:47Z</dcterms:modified>
</cp:coreProperties>
</file>