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5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05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82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24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8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00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1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77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7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3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/>
          <p:cNvSpPr/>
          <p:nvPr/>
        </p:nvSpPr>
        <p:spPr>
          <a:xfrm>
            <a:off x="6837574" y="3244392"/>
            <a:ext cx="51876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Блокировка панели управления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814038" y="1580462"/>
            <a:ext cx="5279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Усиление мощности нагрева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Booster </a:t>
            </a:r>
            <a:r>
              <a:rPr lang="ru-RU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на 2 конфорки</a:t>
            </a:r>
            <a:endParaRPr lang="ru-RU" sz="1600" dirty="0">
              <a:solidFill>
                <a:prstClr val="black"/>
              </a:solidFill>
              <a:latin typeface="Segoe UI Light" pitchFamily="34" charset="0"/>
              <a:ea typeface="Meiryo" panose="020B0604030504040204" pitchFamily="34" charset="-128"/>
              <a:cs typeface="Segoe UI Light" pitchFamily="34" charset="0"/>
            </a:endParaRPr>
          </a:p>
          <a:p>
            <a:endParaRPr lang="ru-RU" sz="1600" dirty="0">
              <a:solidFill>
                <a:prstClr val="black"/>
              </a:solidFill>
              <a:latin typeface="Segoe UI Light" pitchFamily="34" charset="0"/>
              <a:ea typeface="Meiryo" panose="020B0604030504040204" pitchFamily="34" charset="-128"/>
              <a:cs typeface="Segoe UI Light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14038" y="2412427"/>
            <a:ext cx="53779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Функция паузы Stop Go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4630" y="351404"/>
            <a:ext cx="916656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MAGIER 30 BL 2BTK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индукционная </a:t>
            </a:r>
            <a:r>
              <a:rPr lang="ru-RU" sz="2000" dirty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варочная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поверхность</a:t>
            </a:r>
            <a:endParaRPr lang="ru-RU" sz="2000" dirty="0">
              <a:solidFill>
                <a:srgbClr val="CA173E"/>
              </a:solidFill>
              <a:latin typeface="Segoe UI Light" pitchFamily="34" charset="0"/>
              <a:ea typeface="Microsoft JhengHei" pitchFamily="34" charset="-120"/>
              <a:cs typeface="Segoe UI Light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723" y="1056158"/>
            <a:ext cx="4861065" cy="48610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091" y="430545"/>
            <a:ext cx="1471133" cy="3677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5" b="21206"/>
          <a:stretch/>
        </p:blipFill>
        <p:spPr>
          <a:xfrm>
            <a:off x="10760338" y="6542596"/>
            <a:ext cx="1114137" cy="2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43778" y="1065202"/>
            <a:ext cx="4150010" cy="41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Описание 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Ширина 3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0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см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2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зоны индукционного нагрева</a:t>
            </a:r>
          </a:p>
          <a:p>
            <a:endParaRPr lang="ru-RU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Дизайн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Сенсорное управление (</a:t>
            </a:r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Touch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Control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)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Цвет: 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черный</a:t>
            </a:r>
            <a:endParaRPr lang="en-US" sz="1400" dirty="0" smtClean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Материал: стеклокерамика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endParaRPr lang="ru-RU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Режимы работы</a:t>
            </a:r>
            <a:endParaRPr lang="en-US" sz="14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9 ступеней мощности</a:t>
            </a:r>
          </a:p>
          <a:p>
            <a:endParaRPr lang="en-US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Удобство </a:t>
            </a:r>
            <a:r>
              <a:rPr lang="ru-RU" sz="1400" b="1" dirty="0" smtClean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эксплуатации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Усилитель мощности нагрева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Booster </a:t>
            </a:r>
            <a:endParaRPr lang="ru-RU" sz="1400" dirty="0" smtClean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на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каждую зону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Таймер отключения на каждую зону 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нагрева от 1 до 99 мин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Автоматическое отключение</a:t>
            </a:r>
            <a:endParaRPr lang="en-US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Функция паузы </a:t>
            </a:r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Stop&amp;Go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endParaRPr lang="en-US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Безопасность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Защита от перелива и перегрева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Блокировка управления от детей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Индикаторы остаточного тепла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Определение наличия посуды</a:t>
            </a:r>
          </a:p>
          <a:p>
            <a:endParaRPr lang="ru-RU" sz="14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4630" y="351404"/>
            <a:ext cx="916656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MAGIER 30 BL 2BTK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индукционная </a:t>
            </a:r>
            <a:r>
              <a:rPr lang="ru-RU" sz="2000" dirty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варочная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поверхность</a:t>
            </a:r>
            <a:endParaRPr lang="ru-RU" sz="2000" dirty="0">
              <a:solidFill>
                <a:srgbClr val="CA173E"/>
              </a:solidFill>
              <a:latin typeface="Segoe UI Light" pitchFamily="34" charset="0"/>
              <a:ea typeface="Microsoft JhengHei" pitchFamily="34" charset="-120"/>
              <a:cs typeface="Segoe UI Light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6765"/>
            <a:ext cx="6035694" cy="44194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5" b="21206"/>
          <a:stretch/>
        </p:blipFill>
        <p:spPr>
          <a:xfrm>
            <a:off x="10760338" y="6542596"/>
            <a:ext cx="1114137" cy="2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99</Words>
  <Application>Microsoft Office PowerPoint</Application>
  <PresentationFormat>Широкоэкранный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Meiryo</vt:lpstr>
      <vt:lpstr>Microsoft JhengHei</vt:lpstr>
      <vt:lpstr>Arial</vt:lpstr>
      <vt:lpstr>Calibri</vt:lpstr>
      <vt:lpstr>Calibri Light</vt:lpstr>
      <vt:lpstr>Segoe UI Light</vt:lpstr>
      <vt:lpstr>Segoe UI Semibold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Беляева</dc:creator>
  <cp:lastModifiedBy>Александра Беляева</cp:lastModifiedBy>
  <cp:revision>7</cp:revision>
  <dcterms:created xsi:type="dcterms:W3CDTF">2023-09-04T13:16:52Z</dcterms:created>
  <dcterms:modified xsi:type="dcterms:W3CDTF">2024-01-11T07:34:24Z</dcterms:modified>
</cp:coreProperties>
</file>