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3" r:id="rId2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5638"/>
  </p:normalViewPr>
  <p:slideViewPr>
    <p:cSldViewPr snapToGrid="0" snapToObjects="1">
      <p:cViewPr>
        <p:scale>
          <a:sx n="81" d="100"/>
          <a:sy n="81" d="100"/>
        </p:scale>
        <p:origin x="-306" y="-4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6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021451-1387-4CA6-816F-3879F97B5CBC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46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2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115712" y="163763"/>
            <a:ext cx="17926050" cy="10106025"/>
          </a:xfrm>
          <a:prstGeom prst="rect">
            <a:avLst/>
          </a:prstGeom>
        </p:spPr>
      </p:pic>
      <p:pic>
        <p:nvPicPr>
          <p:cNvPr id="3" name="Image 1" descr="preencoded.png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527339" y="960615"/>
            <a:ext cx="4903643" cy="1129368"/>
          </a:xfrm>
          <a:prstGeom prst="rect">
            <a:avLst/>
          </a:prstGeom>
        </p:spPr>
      </p:pic>
      <p:sp>
        <p:nvSpPr>
          <p:cNvPr id="5" name="Text 5">
            <a:extLst>
              <a:ext uri="{FF2B5EF4-FFF2-40B4-BE49-F238E27FC236}">
                <a16:creationId xmlns:a16="http://schemas.microsoft.com/office/drawing/2014/main" xmlns="" id="{14031511-0DD7-4E2E-B9A4-70A217968774}"/>
              </a:ext>
            </a:extLst>
          </p:cNvPr>
          <p:cNvSpPr/>
          <p:nvPr/>
        </p:nvSpPr>
        <p:spPr>
          <a:xfrm>
            <a:off x="6511969" y="2573022"/>
            <a:ext cx="5799634" cy="11144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8775"/>
              </a:lnSpc>
              <a:buNone/>
            </a:pPr>
            <a:r>
              <a:rPr lang="en-US" sz="5000" b="1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MHI </a:t>
            </a:r>
            <a:r>
              <a:rPr lang="ru-RU" sz="5000" b="1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6006</a:t>
            </a:r>
            <a:endParaRPr lang="en-US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0EBA989-FCDD-4820-8F8D-19D9827DBC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521" y="3613274"/>
            <a:ext cx="4349461" cy="49957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FCA9F19-02B2-43AE-8463-D543359238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7988" y="3613274"/>
            <a:ext cx="5472022" cy="4810290"/>
          </a:xfrm>
          <a:prstGeom prst="rect">
            <a:avLst/>
          </a:prstGeom>
        </p:spPr>
      </p:pic>
      <p:sp>
        <p:nvSpPr>
          <p:cNvPr id="10" name="Text 5">
            <a:extLst>
              <a:ext uri="{FF2B5EF4-FFF2-40B4-BE49-F238E27FC236}">
                <a16:creationId xmlns:a16="http://schemas.microsoft.com/office/drawing/2014/main" xmlns="" id="{ED4EA3F3-4B99-4169-ABBB-C20DA4016DBF}"/>
              </a:ext>
            </a:extLst>
          </p:cNvPr>
          <p:cNvSpPr/>
          <p:nvPr/>
        </p:nvSpPr>
        <p:spPr>
          <a:xfrm>
            <a:off x="1081521" y="2647195"/>
            <a:ext cx="5799634" cy="11144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8775"/>
              </a:lnSpc>
              <a:buNone/>
            </a:pPr>
            <a:r>
              <a:rPr lang="en-US" sz="5000" b="1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MHI 4505</a:t>
            </a:r>
          </a:p>
        </p:txBody>
      </p:sp>
      <p:sp>
        <p:nvSpPr>
          <p:cNvPr id="11" name="Text 5">
            <a:extLst>
              <a:ext uri="{FF2B5EF4-FFF2-40B4-BE49-F238E27FC236}">
                <a16:creationId xmlns:a16="http://schemas.microsoft.com/office/drawing/2014/main" xmlns="" id="{105BB5C6-FE7D-4345-84EC-8EA3419B726B}"/>
              </a:ext>
            </a:extLst>
          </p:cNvPr>
          <p:cNvSpPr/>
          <p:nvPr/>
        </p:nvSpPr>
        <p:spPr>
          <a:xfrm>
            <a:off x="12726491" y="1343891"/>
            <a:ext cx="5799634" cy="11144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857250" indent="-857250" algn="l">
              <a:lnSpc>
                <a:spcPts val="8775"/>
              </a:lnSpc>
              <a:buFont typeface="Wingdings" panose="05000000000000000000" pitchFamily="2" charset="2"/>
              <a:buChar char="§"/>
            </a:pPr>
            <a:r>
              <a:rPr lang="ru-RU" sz="5000" b="1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Добавлен </a:t>
            </a:r>
            <a:r>
              <a:rPr lang="en-US" sz="5000" b="1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INVERTER</a:t>
            </a:r>
            <a:endParaRPr lang="ru-RU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  <p:sp>
        <p:nvSpPr>
          <p:cNvPr id="13" name="Text 5">
            <a:extLst>
              <a:ext uri="{FF2B5EF4-FFF2-40B4-BE49-F238E27FC236}">
                <a16:creationId xmlns:a16="http://schemas.microsoft.com/office/drawing/2014/main" xmlns="" id="{97346E50-836B-421D-B160-21FF49316006}"/>
              </a:ext>
            </a:extLst>
          </p:cNvPr>
          <p:cNvSpPr/>
          <p:nvPr/>
        </p:nvSpPr>
        <p:spPr>
          <a:xfrm>
            <a:off x="1081521" y="9446406"/>
            <a:ext cx="5472022" cy="9793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ct val="150000"/>
              </a:lnSpc>
            </a:pPr>
            <a:r>
              <a:rPr lang="ru-RU" sz="3000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Серийные номера</a:t>
            </a:r>
          </a:p>
          <a:p>
            <a:pPr algn="l">
              <a:lnSpc>
                <a:spcPct val="150000"/>
              </a:lnSpc>
            </a:pPr>
            <a:r>
              <a:rPr lang="en-US" sz="3000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MHI 4505-4923 00001</a:t>
            </a:r>
            <a:endParaRPr lang="ru-RU" sz="3000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  <a:p>
            <a:pPr algn="l">
              <a:lnSpc>
                <a:spcPts val="8775"/>
              </a:lnSpc>
            </a:pPr>
            <a:endParaRPr lang="ru-RU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  <a:p>
            <a:pPr algn="l">
              <a:lnSpc>
                <a:spcPts val="8775"/>
              </a:lnSpc>
            </a:pPr>
            <a:endParaRPr lang="ru-RU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  <p:sp>
        <p:nvSpPr>
          <p:cNvPr id="15" name="Text 5">
            <a:extLst>
              <a:ext uri="{FF2B5EF4-FFF2-40B4-BE49-F238E27FC236}">
                <a16:creationId xmlns:a16="http://schemas.microsoft.com/office/drawing/2014/main" xmlns="" id="{ADD6C928-91CA-4421-AF54-F4E21D4CC1E2}"/>
              </a:ext>
            </a:extLst>
          </p:cNvPr>
          <p:cNvSpPr/>
          <p:nvPr/>
        </p:nvSpPr>
        <p:spPr>
          <a:xfrm>
            <a:off x="13145592" y="2573022"/>
            <a:ext cx="5799634" cy="11144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8775"/>
              </a:lnSpc>
              <a:buNone/>
            </a:pPr>
            <a:endParaRPr lang="en-US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  <p:sp>
        <p:nvSpPr>
          <p:cNvPr id="16" name="Text 5">
            <a:extLst>
              <a:ext uri="{FF2B5EF4-FFF2-40B4-BE49-F238E27FC236}">
                <a16:creationId xmlns:a16="http://schemas.microsoft.com/office/drawing/2014/main" xmlns="" id="{31EE0EAE-463D-4CF7-8419-41A4BC49F866}"/>
              </a:ext>
            </a:extLst>
          </p:cNvPr>
          <p:cNvSpPr/>
          <p:nvPr/>
        </p:nvSpPr>
        <p:spPr>
          <a:xfrm>
            <a:off x="6407988" y="9466924"/>
            <a:ext cx="5472022" cy="9793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ct val="150000"/>
              </a:lnSpc>
            </a:pPr>
            <a:r>
              <a:rPr lang="ru-RU" sz="3000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Серийные номера</a:t>
            </a:r>
          </a:p>
          <a:p>
            <a:pPr algn="l">
              <a:lnSpc>
                <a:spcPct val="150000"/>
              </a:lnSpc>
            </a:pPr>
            <a:r>
              <a:rPr lang="en-US" sz="3000" kern="0" spc="-15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SF UI Display" pitchFamily="2" charset="0"/>
                <a:ea typeface="SF UI Display Bold" pitchFamily="34" charset="-122"/>
                <a:cs typeface="Golos Text" panose="020B0503020202020204" pitchFamily="34" charset="0"/>
              </a:rPr>
              <a:t>MHI 6006-4723 00001</a:t>
            </a:r>
            <a:endParaRPr lang="ru-RU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  <p:sp>
        <p:nvSpPr>
          <p:cNvPr id="17" name="Text 5">
            <a:extLst>
              <a:ext uri="{FF2B5EF4-FFF2-40B4-BE49-F238E27FC236}">
                <a16:creationId xmlns:a16="http://schemas.microsoft.com/office/drawing/2014/main" xmlns="" id="{E7036021-6D1E-489C-91EC-5973CED9B9A7}"/>
              </a:ext>
            </a:extLst>
          </p:cNvPr>
          <p:cNvSpPr/>
          <p:nvPr/>
        </p:nvSpPr>
        <p:spPr>
          <a:xfrm>
            <a:off x="13054103" y="7186665"/>
            <a:ext cx="5472022" cy="9793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>
              <a:lnSpc>
                <a:spcPts val="8775"/>
              </a:lnSpc>
            </a:pPr>
            <a:endParaRPr lang="ru-RU" sz="5000" b="1" kern="0" spc="-150" baseline="30000" dirty="0">
              <a:solidFill>
                <a:schemeClr val="tx1">
                  <a:lumMod val="75000"/>
                  <a:lumOff val="25000"/>
                </a:schemeClr>
              </a:solidFill>
              <a:latin typeface="SF UI Display" pitchFamily="2" charset="0"/>
              <a:ea typeface="SF UI Display Bold" pitchFamily="34" charset="-122"/>
              <a:cs typeface="Golos T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6424</TotalTime>
  <Words>17</Words>
  <Application>Microsoft Office PowerPoint</Application>
  <PresentationFormat>Произвольный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a.romanova</cp:lastModifiedBy>
  <cp:revision>64</cp:revision>
  <dcterms:created xsi:type="dcterms:W3CDTF">2023-08-04T14:48:34Z</dcterms:created>
  <dcterms:modified xsi:type="dcterms:W3CDTF">2024-06-06T11:32:16Z</dcterms:modified>
</cp:coreProperties>
</file>