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01F37-CEE9-4F4F-AD80-BF1639905311}" type="datetimeFigureOut">
              <a:rPr lang="ru-RU" smtClean="0"/>
              <a:t>11.01.2024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263B9-931B-4712-9E92-865ACBE973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87574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01F37-CEE9-4F4F-AD80-BF1639905311}" type="datetimeFigureOut">
              <a:rPr lang="ru-RU" smtClean="0"/>
              <a:t>11.01.2024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263B9-931B-4712-9E92-865ACBE973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80593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01F37-CEE9-4F4F-AD80-BF1639905311}" type="datetimeFigureOut">
              <a:rPr lang="ru-RU" smtClean="0"/>
              <a:t>11.01.2024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263B9-931B-4712-9E92-865ACBE973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05825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12191241" cy="6858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5103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01F37-CEE9-4F4F-AD80-BF1639905311}" type="datetimeFigureOut">
              <a:rPr lang="ru-RU" smtClean="0"/>
              <a:t>11.01.2024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263B9-931B-4712-9E92-865ACBE973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840862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01F37-CEE9-4F4F-AD80-BF1639905311}" type="datetimeFigureOut">
              <a:rPr lang="ru-RU" smtClean="0"/>
              <a:t>11.01.2024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263B9-931B-4712-9E92-865ACBE973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60015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01F37-CEE9-4F4F-AD80-BF1639905311}" type="datetimeFigureOut">
              <a:rPr lang="ru-RU" smtClean="0"/>
              <a:t>11.01.2024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263B9-931B-4712-9E92-865ACBE973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85367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01F37-CEE9-4F4F-AD80-BF1639905311}" type="datetimeFigureOut">
              <a:rPr lang="ru-RU" smtClean="0"/>
              <a:t>11.01.2024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263B9-931B-4712-9E92-865ACBE973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41106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01F37-CEE9-4F4F-AD80-BF1639905311}" type="datetimeFigureOut">
              <a:rPr lang="ru-RU" smtClean="0"/>
              <a:t>11.01.2024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263B9-931B-4712-9E92-865ACBE973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27789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01F37-CEE9-4F4F-AD80-BF1639905311}" type="datetimeFigureOut">
              <a:rPr lang="ru-RU" smtClean="0"/>
              <a:t>11.01.2024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263B9-931B-4712-9E92-865ACBE973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408709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01F37-CEE9-4F4F-AD80-BF1639905311}" type="datetimeFigureOut">
              <a:rPr lang="ru-RU" smtClean="0"/>
              <a:t>11.01.2024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263B9-931B-4712-9E92-865ACBE973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36057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01F37-CEE9-4F4F-AD80-BF1639905311}" type="datetimeFigureOut">
              <a:rPr lang="ru-RU" smtClean="0"/>
              <a:t>11.01.2024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263B9-931B-4712-9E92-865ACBE973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4709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201F37-CEE9-4F4F-AD80-BF1639905311}" type="datetimeFigureOut">
              <a:rPr lang="ru-RU" smtClean="0"/>
              <a:t>11.01.2024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4263B9-931B-4712-9E92-865ACBE973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164386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Прямоугольник 46"/>
          <p:cNvSpPr/>
          <p:nvPr/>
        </p:nvSpPr>
        <p:spPr>
          <a:xfrm>
            <a:off x="6837574" y="3244392"/>
            <a:ext cx="518765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sz="1600" dirty="0">
                <a:solidFill>
                  <a:prstClr val="black"/>
                </a:solidFill>
                <a:latin typeface="Segoe UI Light" pitchFamily="34" charset="0"/>
                <a:ea typeface="Meiryo" panose="020B0604030504040204" pitchFamily="34" charset="-128"/>
                <a:cs typeface="Segoe UI Light" pitchFamily="34" charset="0"/>
              </a:rPr>
              <a:t> Блокировка панели управления</a:t>
            </a:r>
          </a:p>
        </p:txBody>
      </p:sp>
      <p:sp>
        <p:nvSpPr>
          <p:cNvPr id="50" name="Прямоугольник 49"/>
          <p:cNvSpPr/>
          <p:nvPr/>
        </p:nvSpPr>
        <p:spPr>
          <a:xfrm>
            <a:off x="6814038" y="1580462"/>
            <a:ext cx="527956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sz="1600" dirty="0" smtClean="0">
                <a:solidFill>
                  <a:prstClr val="black"/>
                </a:solidFill>
                <a:latin typeface="Segoe UI Light" pitchFamily="34" charset="0"/>
                <a:ea typeface="Meiryo" panose="020B0604030504040204" pitchFamily="34" charset="-128"/>
                <a:cs typeface="Segoe UI Light" pitchFamily="34" charset="0"/>
              </a:rPr>
              <a:t> Усиление мощности нагрева</a:t>
            </a:r>
          </a:p>
          <a:p>
            <a:r>
              <a:rPr lang="en-US" sz="1600" dirty="0" smtClean="0">
                <a:solidFill>
                  <a:prstClr val="black"/>
                </a:solidFill>
                <a:latin typeface="Segoe UI Light" pitchFamily="34" charset="0"/>
                <a:ea typeface="Meiryo" panose="020B0604030504040204" pitchFamily="34" charset="-128"/>
                <a:cs typeface="Segoe UI Light" pitchFamily="34" charset="0"/>
              </a:rPr>
              <a:t>Booster </a:t>
            </a:r>
            <a:r>
              <a:rPr lang="ru-RU" sz="1600" dirty="0" smtClean="0">
                <a:solidFill>
                  <a:prstClr val="black"/>
                </a:solidFill>
                <a:latin typeface="Segoe UI Light" pitchFamily="34" charset="0"/>
                <a:ea typeface="Meiryo" panose="020B0604030504040204" pitchFamily="34" charset="-128"/>
                <a:cs typeface="Segoe UI Light" pitchFamily="34" charset="0"/>
              </a:rPr>
              <a:t>на 3 конфорки</a:t>
            </a:r>
            <a:endParaRPr lang="ru-RU" sz="1600" dirty="0">
              <a:solidFill>
                <a:prstClr val="black"/>
              </a:solidFill>
              <a:latin typeface="Segoe UI Light" pitchFamily="34" charset="0"/>
              <a:ea typeface="Meiryo" panose="020B0604030504040204" pitchFamily="34" charset="-128"/>
              <a:cs typeface="Segoe UI Light" pitchFamily="34" charset="0"/>
            </a:endParaRPr>
          </a:p>
          <a:p>
            <a:endParaRPr lang="ru-RU" sz="1600" dirty="0">
              <a:solidFill>
                <a:prstClr val="black"/>
              </a:solidFill>
              <a:latin typeface="Segoe UI Light" pitchFamily="34" charset="0"/>
              <a:ea typeface="Meiryo" panose="020B0604030504040204" pitchFamily="34" charset="-128"/>
              <a:cs typeface="Segoe UI Light" pitchFamily="34" charset="0"/>
            </a:endParaRPr>
          </a:p>
        </p:txBody>
      </p:sp>
      <p:sp>
        <p:nvSpPr>
          <p:cNvPr id="51" name="Прямоугольник 50"/>
          <p:cNvSpPr/>
          <p:nvPr/>
        </p:nvSpPr>
        <p:spPr>
          <a:xfrm>
            <a:off x="6814038" y="2412427"/>
            <a:ext cx="5377963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sz="1600" dirty="0">
                <a:solidFill>
                  <a:prstClr val="black"/>
                </a:solidFill>
                <a:latin typeface="Segoe UI Light" pitchFamily="34" charset="0"/>
                <a:ea typeface="Meiryo" panose="020B0604030504040204" pitchFamily="34" charset="-128"/>
                <a:cs typeface="Segoe UI Light" pitchFamily="34" charset="0"/>
              </a:rPr>
              <a:t> Функция паузы Stop Go 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434630" y="351404"/>
            <a:ext cx="9166569" cy="40011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b="1" dirty="0">
                <a:solidFill>
                  <a:srgbClr val="CA173E"/>
                </a:solidFill>
                <a:latin typeface="Segoe UI Semibold" pitchFamily="34" charset="0"/>
                <a:ea typeface="Microsoft JhengHei" pitchFamily="34" charset="-120"/>
                <a:cs typeface="Segoe UI Semibold" pitchFamily="34" charset="0"/>
              </a:rPr>
              <a:t>MAGIER 45 BL </a:t>
            </a:r>
            <a:r>
              <a:rPr lang="en-US" sz="2000" b="1" dirty="0" smtClean="0">
                <a:solidFill>
                  <a:srgbClr val="CA173E"/>
                </a:solidFill>
                <a:latin typeface="Segoe UI Semibold" pitchFamily="34" charset="0"/>
                <a:ea typeface="Microsoft JhengHei" pitchFamily="34" charset="-120"/>
                <a:cs typeface="Segoe UI Semibold" pitchFamily="34" charset="0"/>
              </a:rPr>
              <a:t>3BTK</a:t>
            </a:r>
            <a:r>
              <a:rPr lang="ru-RU" sz="2000" b="1" dirty="0" smtClean="0">
                <a:solidFill>
                  <a:srgbClr val="CA173E"/>
                </a:solidFill>
                <a:latin typeface="Segoe UI Semibold" pitchFamily="34" charset="0"/>
                <a:ea typeface="Microsoft JhengHei" pitchFamily="34" charset="-120"/>
                <a:cs typeface="Segoe UI Semibold" pitchFamily="34" charset="0"/>
              </a:rPr>
              <a:t> </a:t>
            </a:r>
            <a:r>
              <a:rPr lang="ru-RU" sz="2000" dirty="0" smtClean="0">
                <a:solidFill>
                  <a:srgbClr val="CA173E"/>
                </a:solidFill>
                <a:latin typeface="Segoe UI Light" pitchFamily="34" charset="0"/>
                <a:ea typeface="Microsoft JhengHei" pitchFamily="34" charset="-120"/>
                <a:cs typeface="Segoe UI Light" pitchFamily="34" charset="0"/>
              </a:rPr>
              <a:t>индукционная </a:t>
            </a:r>
            <a:r>
              <a:rPr lang="ru-RU" sz="2000" dirty="0">
                <a:solidFill>
                  <a:srgbClr val="CA173E"/>
                </a:solidFill>
                <a:latin typeface="Segoe UI Light" pitchFamily="34" charset="0"/>
                <a:ea typeface="Microsoft JhengHei" pitchFamily="34" charset="-120"/>
                <a:cs typeface="Segoe UI Light" pitchFamily="34" charset="0"/>
              </a:rPr>
              <a:t>варочная </a:t>
            </a:r>
            <a:r>
              <a:rPr lang="ru-RU" sz="2000" dirty="0" smtClean="0">
                <a:solidFill>
                  <a:srgbClr val="CA173E"/>
                </a:solidFill>
                <a:latin typeface="Segoe UI Light" pitchFamily="34" charset="0"/>
                <a:ea typeface="Microsoft JhengHei" pitchFamily="34" charset="-120"/>
                <a:cs typeface="Segoe UI Light" pitchFamily="34" charset="0"/>
              </a:rPr>
              <a:t>поверхность</a:t>
            </a:r>
            <a:endParaRPr lang="ru-RU" sz="2000" dirty="0">
              <a:solidFill>
                <a:srgbClr val="CA173E"/>
              </a:solidFill>
              <a:latin typeface="Segoe UI Light" pitchFamily="34" charset="0"/>
              <a:ea typeface="Microsoft JhengHei" pitchFamily="34" charset="-120"/>
              <a:cs typeface="Segoe UI Light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238" y="983394"/>
            <a:ext cx="5163935" cy="5163935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10091" y="430545"/>
            <a:ext cx="1471133" cy="367783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685" b="21206"/>
          <a:stretch/>
        </p:blipFill>
        <p:spPr>
          <a:xfrm>
            <a:off x="10760338" y="6542596"/>
            <a:ext cx="1114137" cy="2545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2359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Рисунок 8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613" b="15439"/>
          <a:stretch/>
        </p:blipFill>
        <p:spPr>
          <a:xfrm>
            <a:off x="581087" y="1371601"/>
            <a:ext cx="6401606" cy="4413738"/>
          </a:xfrm>
          <a:prstGeom prst="rect">
            <a:avLst/>
          </a:prstGeom>
        </p:spPr>
      </p:pic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7543778" y="1065202"/>
            <a:ext cx="4150010" cy="413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r>
              <a:rPr lang="ru-RU" sz="1400" b="1" dirty="0">
                <a:solidFill>
                  <a:prstClr val="black"/>
                </a:solidFill>
                <a:latin typeface="Segoe UI Semibold" pitchFamily="34" charset="0"/>
                <a:cs typeface="Segoe UI Semibold" pitchFamily="34" charset="0"/>
              </a:rPr>
              <a:t>Описание </a:t>
            </a:r>
          </a:p>
          <a:p>
            <a:r>
              <a:rPr lang="ru-RU" sz="1400" dirty="0">
                <a:solidFill>
                  <a:prstClr val="black"/>
                </a:solidFill>
                <a:latin typeface="Segoe UI Light" pitchFamily="34" charset="0"/>
                <a:cs typeface="Segoe UI Light" pitchFamily="34" charset="0"/>
              </a:rPr>
              <a:t>Ширина </a:t>
            </a:r>
            <a:r>
              <a:rPr lang="ru-RU" sz="1400" dirty="0" smtClean="0">
                <a:solidFill>
                  <a:prstClr val="black"/>
                </a:solidFill>
                <a:latin typeface="Segoe UI Light" pitchFamily="34" charset="0"/>
                <a:cs typeface="Segoe UI Light" pitchFamily="34" charset="0"/>
              </a:rPr>
              <a:t>45 </a:t>
            </a:r>
            <a:r>
              <a:rPr lang="ru-RU" sz="1400" dirty="0">
                <a:solidFill>
                  <a:prstClr val="black"/>
                </a:solidFill>
                <a:latin typeface="Segoe UI Light" pitchFamily="34" charset="0"/>
                <a:cs typeface="Segoe UI Light" pitchFamily="34" charset="0"/>
              </a:rPr>
              <a:t>см</a:t>
            </a:r>
          </a:p>
          <a:p>
            <a:r>
              <a:rPr lang="ru-RU" sz="1400" dirty="0">
                <a:solidFill>
                  <a:prstClr val="black"/>
                </a:solidFill>
                <a:latin typeface="Segoe UI Light" pitchFamily="34" charset="0"/>
                <a:cs typeface="Segoe UI Light" pitchFamily="34" charset="0"/>
              </a:rPr>
              <a:t>3</a:t>
            </a:r>
            <a:r>
              <a:rPr lang="ru-RU" sz="1400" dirty="0" smtClean="0">
                <a:solidFill>
                  <a:prstClr val="black"/>
                </a:solidFill>
                <a:latin typeface="Segoe UI Light" pitchFamily="34" charset="0"/>
                <a:cs typeface="Segoe UI Light" pitchFamily="34" charset="0"/>
              </a:rPr>
              <a:t> </a:t>
            </a:r>
            <a:r>
              <a:rPr lang="ru-RU" sz="1400" dirty="0">
                <a:solidFill>
                  <a:prstClr val="black"/>
                </a:solidFill>
                <a:latin typeface="Segoe UI Light" pitchFamily="34" charset="0"/>
                <a:cs typeface="Segoe UI Light" pitchFamily="34" charset="0"/>
              </a:rPr>
              <a:t>зоны индукционного нагрева</a:t>
            </a:r>
          </a:p>
          <a:p>
            <a:endParaRPr lang="ru-RU" sz="500" b="1" dirty="0">
              <a:solidFill>
                <a:prstClr val="black"/>
              </a:solidFill>
              <a:latin typeface="Segoe UI Semibold" pitchFamily="34" charset="0"/>
              <a:cs typeface="Segoe UI Semibold" pitchFamily="34" charset="0"/>
            </a:endParaRPr>
          </a:p>
          <a:p>
            <a:r>
              <a:rPr lang="ru-RU" sz="1400" b="1" dirty="0">
                <a:solidFill>
                  <a:prstClr val="black"/>
                </a:solidFill>
                <a:latin typeface="Segoe UI Semibold" pitchFamily="34" charset="0"/>
                <a:cs typeface="Segoe UI Semibold" pitchFamily="34" charset="0"/>
              </a:rPr>
              <a:t>Дизайн</a:t>
            </a:r>
          </a:p>
          <a:p>
            <a:r>
              <a:rPr lang="ru-RU" sz="1400" dirty="0">
                <a:solidFill>
                  <a:prstClr val="black"/>
                </a:solidFill>
                <a:latin typeface="Segoe UI Light" pitchFamily="34" charset="0"/>
                <a:cs typeface="Segoe UI Light" pitchFamily="34" charset="0"/>
              </a:rPr>
              <a:t>Сенсорное управление (</a:t>
            </a:r>
            <a:r>
              <a:rPr lang="en-US" sz="1400" dirty="0">
                <a:solidFill>
                  <a:prstClr val="black"/>
                </a:solidFill>
                <a:latin typeface="Segoe UI Light" pitchFamily="34" charset="0"/>
                <a:cs typeface="Segoe UI Light" pitchFamily="34" charset="0"/>
              </a:rPr>
              <a:t>Touch </a:t>
            </a:r>
            <a:r>
              <a:rPr lang="en-US" sz="1400" dirty="0" smtClean="0">
                <a:solidFill>
                  <a:prstClr val="black"/>
                </a:solidFill>
                <a:latin typeface="Segoe UI Light" pitchFamily="34" charset="0"/>
                <a:cs typeface="Segoe UI Light" pitchFamily="34" charset="0"/>
              </a:rPr>
              <a:t>Control</a:t>
            </a:r>
            <a:r>
              <a:rPr lang="ru-RU" sz="1400" dirty="0" smtClean="0">
                <a:solidFill>
                  <a:prstClr val="black"/>
                </a:solidFill>
                <a:latin typeface="Segoe UI Light" pitchFamily="34" charset="0"/>
                <a:cs typeface="Segoe UI Light" pitchFamily="34" charset="0"/>
              </a:rPr>
              <a:t>)</a:t>
            </a:r>
            <a:endParaRPr lang="ru-RU" sz="1400" dirty="0">
              <a:solidFill>
                <a:prstClr val="black"/>
              </a:solidFill>
              <a:latin typeface="Segoe UI Light" pitchFamily="34" charset="0"/>
              <a:cs typeface="Segoe UI Light" pitchFamily="34" charset="0"/>
            </a:endParaRPr>
          </a:p>
          <a:p>
            <a:r>
              <a:rPr lang="ru-RU" sz="1400" dirty="0">
                <a:solidFill>
                  <a:prstClr val="black"/>
                </a:solidFill>
                <a:latin typeface="Segoe UI Light" pitchFamily="34" charset="0"/>
                <a:cs typeface="Segoe UI Light" pitchFamily="34" charset="0"/>
              </a:rPr>
              <a:t>Цвет: </a:t>
            </a:r>
            <a:r>
              <a:rPr lang="ru-RU" sz="1400" dirty="0" smtClean="0">
                <a:solidFill>
                  <a:prstClr val="black"/>
                </a:solidFill>
                <a:latin typeface="Segoe UI Light" pitchFamily="34" charset="0"/>
                <a:cs typeface="Segoe UI Light" pitchFamily="34" charset="0"/>
              </a:rPr>
              <a:t>черный</a:t>
            </a:r>
            <a:endParaRPr lang="en-US" sz="1400" dirty="0" smtClean="0">
              <a:solidFill>
                <a:prstClr val="black"/>
              </a:solidFill>
              <a:latin typeface="Segoe UI Light" pitchFamily="34" charset="0"/>
              <a:cs typeface="Segoe UI Light" pitchFamily="34" charset="0"/>
            </a:endParaRPr>
          </a:p>
          <a:p>
            <a:r>
              <a:rPr lang="ru-RU" sz="1400" dirty="0" smtClean="0">
                <a:solidFill>
                  <a:prstClr val="black"/>
                </a:solidFill>
                <a:latin typeface="Segoe UI Light" pitchFamily="34" charset="0"/>
                <a:cs typeface="Segoe UI Light" pitchFamily="34" charset="0"/>
              </a:rPr>
              <a:t>Материал: стеклокерамика</a:t>
            </a:r>
            <a:endParaRPr lang="ru-RU" sz="1400" dirty="0">
              <a:solidFill>
                <a:prstClr val="black"/>
              </a:solidFill>
              <a:latin typeface="Segoe UI Light" pitchFamily="34" charset="0"/>
              <a:cs typeface="Segoe UI Light" pitchFamily="34" charset="0"/>
            </a:endParaRPr>
          </a:p>
          <a:p>
            <a:endParaRPr lang="ru-RU" sz="500" b="1" dirty="0">
              <a:solidFill>
                <a:prstClr val="black"/>
              </a:solidFill>
              <a:latin typeface="Segoe UI Semibold" pitchFamily="34" charset="0"/>
              <a:cs typeface="Segoe UI Semibold" pitchFamily="34" charset="0"/>
            </a:endParaRPr>
          </a:p>
          <a:p>
            <a:r>
              <a:rPr lang="ru-RU" sz="1400" b="1" dirty="0">
                <a:solidFill>
                  <a:prstClr val="black"/>
                </a:solidFill>
                <a:latin typeface="Segoe UI Semibold" pitchFamily="34" charset="0"/>
                <a:cs typeface="Segoe UI Semibold" pitchFamily="34" charset="0"/>
              </a:rPr>
              <a:t>Режимы работы</a:t>
            </a:r>
            <a:endParaRPr lang="en-US" sz="1400" b="1" dirty="0">
              <a:solidFill>
                <a:prstClr val="black"/>
              </a:solidFill>
              <a:latin typeface="Segoe UI Semibold" pitchFamily="34" charset="0"/>
              <a:cs typeface="Segoe UI Semibold" pitchFamily="34" charset="0"/>
            </a:endParaRPr>
          </a:p>
          <a:p>
            <a:r>
              <a:rPr lang="ru-RU" sz="1400" dirty="0">
                <a:solidFill>
                  <a:prstClr val="black"/>
                </a:solidFill>
                <a:latin typeface="Segoe UI Light" pitchFamily="34" charset="0"/>
                <a:cs typeface="Segoe UI Light" pitchFamily="34" charset="0"/>
              </a:rPr>
              <a:t>9 ступеней мощности</a:t>
            </a:r>
          </a:p>
          <a:p>
            <a:endParaRPr lang="en-US" sz="500" b="1" dirty="0">
              <a:solidFill>
                <a:prstClr val="black"/>
              </a:solidFill>
              <a:latin typeface="Segoe UI Semibold" pitchFamily="34" charset="0"/>
              <a:cs typeface="Segoe UI Semibold" pitchFamily="34" charset="0"/>
            </a:endParaRPr>
          </a:p>
          <a:p>
            <a:r>
              <a:rPr lang="ru-RU" sz="1400" b="1" dirty="0">
                <a:solidFill>
                  <a:prstClr val="black"/>
                </a:solidFill>
                <a:latin typeface="Segoe UI Semibold" pitchFamily="34" charset="0"/>
                <a:cs typeface="Segoe UI Semibold" pitchFamily="34" charset="0"/>
              </a:rPr>
              <a:t>Удобство </a:t>
            </a:r>
            <a:r>
              <a:rPr lang="ru-RU" sz="1400" b="1" dirty="0" smtClean="0">
                <a:solidFill>
                  <a:prstClr val="black"/>
                </a:solidFill>
                <a:latin typeface="Segoe UI Semibold" pitchFamily="34" charset="0"/>
                <a:cs typeface="Segoe UI Semibold" pitchFamily="34" charset="0"/>
              </a:rPr>
              <a:t>эксплуатации</a:t>
            </a:r>
          </a:p>
          <a:p>
            <a:r>
              <a:rPr lang="ru-RU" sz="1400" dirty="0">
                <a:solidFill>
                  <a:prstClr val="black"/>
                </a:solidFill>
                <a:latin typeface="Segoe UI Light" pitchFamily="34" charset="0"/>
                <a:cs typeface="Segoe UI Light" pitchFamily="34" charset="0"/>
              </a:rPr>
              <a:t>Усилитель мощности нагрева </a:t>
            </a:r>
            <a:r>
              <a:rPr lang="en-US" sz="1400" dirty="0" smtClean="0">
                <a:solidFill>
                  <a:prstClr val="black"/>
                </a:solidFill>
                <a:latin typeface="Segoe UI Light" pitchFamily="34" charset="0"/>
                <a:cs typeface="Segoe UI Light" pitchFamily="34" charset="0"/>
              </a:rPr>
              <a:t>Booster </a:t>
            </a:r>
            <a:endParaRPr lang="ru-RU" sz="1400" dirty="0" smtClean="0">
              <a:solidFill>
                <a:prstClr val="black"/>
              </a:solidFill>
              <a:latin typeface="Segoe UI Light" pitchFamily="34" charset="0"/>
              <a:cs typeface="Segoe UI Light" pitchFamily="34" charset="0"/>
            </a:endParaRPr>
          </a:p>
          <a:p>
            <a:r>
              <a:rPr lang="ru-RU" sz="1400" dirty="0" smtClean="0">
                <a:solidFill>
                  <a:prstClr val="black"/>
                </a:solidFill>
                <a:latin typeface="Segoe UI Light" pitchFamily="34" charset="0"/>
                <a:cs typeface="Segoe UI Light" pitchFamily="34" charset="0"/>
              </a:rPr>
              <a:t>на </a:t>
            </a:r>
            <a:r>
              <a:rPr lang="ru-RU" sz="1400" dirty="0">
                <a:solidFill>
                  <a:prstClr val="black"/>
                </a:solidFill>
                <a:latin typeface="Segoe UI Light" pitchFamily="34" charset="0"/>
                <a:cs typeface="Segoe UI Light" pitchFamily="34" charset="0"/>
              </a:rPr>
              <a:t>каждую зону</a:t>
            </a:r>
          </a:p>
          <a:p>
            <a:r>
              <a:rPr lang="ru-RU" sz="1400" dirty="0">
                <a:solidFill>
                  <a:prstClr val="black"/>
                </a:solidFill>
                <a:latin typeface="Segoe UI Light" pitchFamily="34" charset="0"/>
                <a:cs typeface="Segoe UI Light" pitchFamily="34" charset="0"/>
              </a:rPr>
              <a:t>Таймер отключения на каждую зону </a:t>
            </a:r>
          </a:p>
          <a:p>
            <a:r>
              <a:rPr lang="ru-RU" sz="1400" dirty="0">
                <a:solidFill>
                  <a:prstClr val="black"/>
                </a:solidFill>
                <a:latin typeface="Segoe UI Light" pitchFamily="34" charset="0"/>
                <a:cs typeface="Segoe UI Light" pitchFamily="34" charset="0"/>
              </a:rPr>
              <a:t>нагрева от 1 до 99 мин</a:t>
            </a:r>
          </a:p>
          <a:p>
            <a:r>
              <a:rPr lang="ru-RU" sz="1400" dirty="0">
                <a:solidFill>
                  <a:prstClr val="black"/>
                </a:solidFill>
                <a:latin typeface="Segoe UI Light" pitchFamily="34" charset="0"/>
                <a:cs typeface="Segoe UI Light" pitchFamily="34" charset="0"/>
              </a:rPr>
              <a:t>Автоматическое отключение</a:t>
            </a:r>
            <a:endParaRPr lang="en-US" sz="1400" dirty="0">
              <a:solidFill>
                <a:prstClr val="black"/>
              </a:solidFill>
              <a:latin typeface="Segoe UI Light" pitchFamily="34" charset="0"/>
              <a:cs typeface="Segoe UI Light" pitchFamily="34" charset="0"/>
            </a:endParaRPr>
          </a:p>
          <a:p>
            <a:r>
              <a:rPr lang="ru-RU" sz="1400" dirty="0">
                <a:solidFill>
                  <a:prstClr val="black"/>
                </a:solidFill>
                <a:latin typeface="Segoe UI Light" pitchFamily="34" charset="0"/>
                <a:cs typeface="Segoe UI Light" pitchFamily="34" charset="0"/>
              </a:rPr>
              <a:t>Функция паузы </a:t>
            </a:r>
            <a:r>
              <a:rPr lang="en-US" sz="1400" dirty="0">
                <a:solidFill>
                  <a:prstClr val="black"/>
                </a:solidFill>
                <a:latin typeface="Segoe UI Light" pitchFamily="34" charset="0"/>
                <a:cs typeface="Segoe UI Light" pitchFamily="34" charset="0"/>
              </a:rPr>
              <a:t>Stop&amp;Go</a:t>
            </a:r>
            <a:endParaRPr lang="ru-RU" sz="1400" dirty="0">
              <a:solidFill>
                <a:prstClr val="black"/>
              </a:solidFill>
              <a:latin typeface="Segoe UI Light" pitchFamily="34" charset="0"/>
              <a:cs typeface="Segoe UI Light" pitchFamily="34" charset="0"/>
            </a:endParaRPr>
          </a:p>
          <a:p>
            <a:endParaRPr lang="en-US" sz="500" b="1" dirty="0">
              <a:solidFill>
                <a:prstClr val="black"/>
              </a:solidFill>
              <a:latin typeface="Segoe UI Semibold" pitchFamily="34" charset="0"/>
              <a:cs typeface="Segoe UI Semibold" pitchFamily="34" charset="0"/>
            </a:endParaRPr>
          </a:p>
          <a:p>
            <a:r>
              <a:rPr lang="ru-RU" sz="1400" b="1" dirty="0">
                <a:solidFill>
                  <a:prstClr val="black"/>
                </a:solidFill>
                <a:latin typeface="Segoe UI Semibold" pitchFamily="34" charset="0"/>
                <a:cs typeface="Segoe UI Semibold" pitchFamily="34" charset="0"/>
              </a:rPr>
              <a:t>Безопасность</a:t>
            </a:r>
          </a:p>
          <a:p>
            <a:r>
              <a:rPr lang="ru-RU" sz="1400" dirty="0">
                <a:solidFill>
                  <a:prstClr val="black"/>
                </a:solidFill>
                <a:latin typeface="Segoe UI Light" pitchFamily="34" charset="0"/>
                <a:cs typeface="Segoe UI Light" pitchFamily="34" charset="0"/>
              </a:rPr>
              <a:t>Защита от перелива и перегрева</a:t>
            </a:r>
          </a:p>
          <a:p>
            <a:r>
              <a:rPr lang="ru-RU" sz="1400" dirty="0">
                <a:solidFill>
                  <a:prstClr val="black"/>
                </a:solidFill>
                <a:latin typeface="Segoe UI Light" pitchFamily="34" charset="0"/>
                <a:cs typeface="Segoe UI Light" pitchFamily="34" charset="0"/>
              </a:rPr>
              <a:t>Блокировка управления от детей</a:t>
            </a:r>
          </a:p>
          <a:p>
            <a:r>
              <a:rPr lang="ru-RU" sz="1400" dirty="0">
                <a:solidFill>
                  <a:prstClr val="black"/>
                </a:solidFill>
                <a:latin typeface="Segoe UI Light" pitchFamily="34" charset="0"/>
                <a:cs typeface="Segoe UI Light" pitchFamily="34" charset="0"/>
              </a:rPr>
              <a:t>Индикаторы остаточного тепла</a:t>
            </a:r>
          </a:p>
          <a:p>
            <a:r>
              <a:rPr lang="ru-RU" sz="1400" dirty="0">
                <a:solidFill>
                  <a:prstClr val="black"/>
                </a:solidFill>
                <a:latin typeface="Segoe UI Light" pitchFamily="34" charset="0"/>
                <a:cs typeface="Segoe UI Light" pitchFamily="34" charset="0"/>
              </a:rPr>
              <a:t>Определение наличия посуды</a:t>
            </a:r>
          </a:p>
          <a:p>
            <a:endParaRPr lang="ru-RU" sz="1400" b="1" dirty="0">
              <a:solidFill>
                <a:prstClr val="black"/>
              </a:solidFill>
              <a:latin typeface="Segoe UI Semibold" pitchFamily="34" charset="0"/>
              <a:cs typeface="Segoe UI Semibold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34630" y="351404"/>
            <a:ext cx="9166569" cy="40011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b="1" dirty="0">
                <a:solidFill>
                  <a:srgbClr val="CA173E"/>
                </a:solidFill>
                <a:latin typeface="Segoe UI Semibold" pitchFamily="34" charset="0"/>
                <a:ea typeface="Microsoft JhengHei" pitchFamily="34" charset="-120"/>
                <a:cs typeface="Segoe UI Semibold" pitchFamily="34" charset="0"/>
              </a:rPr>
              <a:t>MAGIER 45 BL </a:t>
            </a:r>
            <a:r>
              <a:rPr lang="en-US" sz="2000" b="1" dirty="0" smtClean="0">
                <a:solidFill>
                  <a:srgbClr val="CA173E"/>
                </a:solidFill>
                <a:latin typeface="Segoe UI Semibold" pitchFamily="34" charset="0"/>
                <a:ea typeface="Microsoft JhengHei" pitchFamily="34" charset="-120"/>
                <a:cs typeface="Segoe UI Semibold" pitchFamily="34" charset="0"/>
              </a:rPr>
              <a:t>3BTK</a:t>
            </a:r>
            <a:r>
              <a:rPr lang="ru-RU" sz="2000" b="1" dirty="0" smtClean="0">
                <a:solidFill>
                  <a:srgbClr val="CA173E"/>
                </a:solidFill>
                <a:latin typeface="Segoe UI Semibold" pitchFamily="34" charset="0"/>
                <a:ea typeface="Microsoft JhengHei" pitchFamily="34" charset="-120"/>
                <a:cs typeface="Segoe UI Semibold" pitchFamily="34" charset="0"/>
              </a:rPr>
              <a:t> </a:t>
            </a:r>
            <a:r>
              <a:rPr lang="ru-RU" sz="2000" dirty="0" smtClean="0">
                <a:solidFill>
                  <a:srgbClr val="CA173E"/>
                </a:solidFill>
                <a:latin typeface="Segoe UI Light" pitchFamily="34" charset="0"/>
                <a:ea typeface="Microsoft JhengHei" pitchFamily="34" charset="-120"/>
                <a:cs typeface="Segoe UI Light" pitchFamily="34" charset="0"/>
              </a:rPr>
              <a:t>индукционная </a:t>
            </a:r>
            <a:r>
              <a:rPr lang="ru-RU" sz="2000" dirty="0">
                <a:solidFill>
                  <a:srgbClr val="CA173E"/>
                </a:solidFill>
                <a:latin typeface="Segoe UI Light" pitchFamily="34" charset="0"/>
                <a:ea typeface="Microsoft JhengHei" pitchFamily="34" charset="-120"/>
                <a:cs typeface="Segoe UI Light" pitchFamily="34" charset="0"/>
              </a:rPr>
              <a:t>варочная </a:t>
            </a:r>
            <a:r>
              <a:rPr lang="ru-RU" sz="2000" dirty="0" smtClean="0">
                <a:solidFill>
                  <a:srgbClr val="CA173E"/>
                </a:solidFill>
                <a:latin typeface="Segoe UI Light" pitchFamily="34" charset="0"/>
                <a:ea typeface="Microsoft JhengHei" pitchFamily="34" charset="-120"/>
                <a:cs typeface="Segoe UI Light" pitchFamily="34" charset="0"/>
              </a:rPr>
              <a:t>поверхность</a:t>
            </a:r>
            <a:endParaRPr lang="ru-RU" sz="2000" dirty="0">
              <a:solidFill>
                <a:srgbClr val="CA173E"/>
              </a:solidFill>
              <a:latin typeface="Segoe UI Light" pitchFamily="34" charset="0"/>
              <a:ea typeface="Microsoft JhengHei" pitchFamily="34" charset="-120"/>
              <a:cs typeface="Segoe UI Light" pitchFamily="34" charset="0"/>
            </a:endParaRP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685" b="21206"/>
          <a:stretch/>
        </p:blipFill>
        <p:spPr>
          <a:xfrm>
            <a:off x="10760338" y="6542596"/>
            <a:ext cx="1114137" cy="2545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3009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98</Words>
  <Application>Microsoft Office PowerPoint</Application>
  <PresentationFormat>Широкоэкранный</PresentationFormat>
  <Paragraphs>31</Paragraphs>
  <Slides>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10" baseType="lpstr">
      <vt:lpstr>Meiryo</vt:lpstr>
      <vt:lpstr>Microsoft JhengHei</vt:lpstr>
      <vt:lpstr>Arial</vt:lpstr>
      <vt:lpstr>Calibri</vt:lpstr>
      <vt:lpstr>Calibri Light</vt:lpstr>
      <vt:lpstr>Segoe UI Light</vt:lpstr>
      <vt:lpstr>Segoe UI Semibold</vt:lpstr>
      <vt:lpstr>Тема Office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Александра Беляева</dc:creator>
  <cp:lastModifiedBy>Александра Беляева</cp:lastModifiedBy>
  <cp:revision>9</cp:revision>
  <dcterms:created xsi:type="dcterms:W3CDTF">2023-09-04T13:16:52Z</dcterms:created>
  <dcterms:modified xsi:type="dcterms:W3CDTF">2024-01-11T13:04:07Z</dcterms:modified>
</cp:coreProperties>
</file>