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DB460-6FBF-49EE-AD7B-41E386AE9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09E4E7-2DDA-4805-8E36-2B57A6448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A02414-3519-49F1-9818-F2A67E483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7FD2F0-D940-4F1A-B0E8-4C8E6F6EE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06C33F-B255-4CB6-ADEC-6FAF7CF82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781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BF8437-C90E-4704-8132-37CA4E12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719F3-E7FF-409F-9495-ADC25C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954341-3CD2-4854-8587-981AEA1E7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F6F32A-91E9-4076-A06E-2F8B1AF3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9FF232-B0C9-498A-858C-31C807AB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02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8F7C4AC-1F4A-4EEB-80D6-9490ECF95F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535DD5-A299-43E4-AD8E-CDC0AC9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A3BB53-AEFE-4DCD-9B20-E2A0ABA4D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B3D150-035D-4894-A123-8DAD10CC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8C6F4-4FA9-4B44-AA74-E45A2E66A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256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546CE-6276-4A4F-8546-58924324B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61EFF1-19E7-4D67-93D3-288D36792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61A54D-CDDF-4D70-83F0-295FC8622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40C85D-F05F-45FC-8969-86F7B93C5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FF79F5-9AB1-4AC2-ADDD-C5752CE53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20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346828-497C-4209-B1C3-89A2D1482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780007E-427E-4565-9546-F09246DE5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095D7-30F3-4B7E-862D-5F5E14EA1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058C83-3799-46D4-82F7-499A593ED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9AD2868-A872-4684-BA15-F8D2D6D4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0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1448D-1AB6-4985-B701-3D8FB4B9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8BDB77-DAAC-4811-9A6C-6D799BC8CB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6BE8D2-D1C8-4FD9-86AC-CAC8B2695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4ABAF1-6C1E-45E1-A0C8-3B579804E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4A1C7E-FB9B-4292-9244-3CEAC396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1DE3D7-6D8D-4315-8A51-689B5A039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0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B8245-FE5D-434E-B089-81876C620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0A3469-1B85-4F4D-BE40-3D227A6F1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212613-F001-4055-84B6-C4B9CBB8F9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2C7C78-073A-4415-9648-1B24AF94B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A21F20F-0DA4-486E-ABD9-F9BBD870DA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E5D3D3E-0A92-4608-9F6F-9861F96DA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CA7D74B-F0ED-49F1-A962-706A5ACD3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7465648-4F69-4498-9212-EBEF22EA2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1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89F36-F469-49E8-A1F8-30E02C418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C4F5FD5-714A-47EB-BC10-F1A17FFD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4507D46-8FB6-41ED-9657-8931EFB75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EB6562-438D-4E78-8CFC-DB51570CF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7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5891AC-FEA9-4261-95CB-1E3852967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ECCDC3F-3034-48FA-9A44-85093DD38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DBE348-FF8F-47DB-BAE0-2460C8A8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7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6BEEA1-DA4C-486B-9DB5-9841DD19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7132EE-4961-4CA5-AEB9-899712BB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C560E1-3F2D-4FAC-9413-DAE1E1293A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2D8BC2-E913-4C3B-956D-1D87686D3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39C365-76E7-400C-8E16-EFB4BA503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BBE286-1EF6-4896-988B-790C5A83D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0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D2935-4AF0-4FDD-9D75-1CD68C0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2026D12-9A5B-4368-8974-C120042F7C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8F05C-FFF4-4BE1-8884-080CE815E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818D82-80A1-410D-A180-55B8625E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F59883-2EA6-4D97-A7CE-A00543AD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94BD4A-9A5F-4A12-A9A6-8FFB90F3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56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AC1C16-AF21-4CA0-A405-CE3C0CD5D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38B1A4-0AE0-45B1-BC1B-E4FDF3D46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DC4049-DC98-428E-9300-5AB52ACF1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B5E33-9419-4008-AD6E-C106B2188F2F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5FE3C-62D2-4551-9F0A-7D0AE8010C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7715A8-A9DB-4BE9-A05F-39A93EE7E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FFEE4-95BB-4576-AF0C-4E55F29F5C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4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9262" y="508974"/>
            <a:ext cx="786146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4000" b="1" dirty="0" err="1"/>
              <a:t>Grano</a:t>
            </a:r>
            <a:r>
              <a:rPr lang="en-US" sz="4000" b="1" dirty="0"/>
              <a:t> 606 BM</a:t>
            </a:r>
            <a:r>
              <a:rPr lang="ru-RU" sz="4000" b="1" dirty="0"/>
              <a:t>/</a:t>
            </a:r>
            <a:r>
              <a:rPr lang="en-US" sz="4000" b="1" dirty="0"/>
              <a:t>IM/+</a:t>
            </a:r>
            <a:r>
              <a:rPr lang="en-US" sz="4000" b="1" dirty="0" err="1"/>
              <a:t>Grano</a:t>
            </a:r>
            <a:r>
              <a:rPr lang="en-US" sz="4000" b="1" dirty="0"/>
              <a:t> 606 BB/NB</a:t>
            </a:r>
            <a:endParaRPr sz="4000" b="1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649261" y="1439112"/>
            <a:ext cx="6319709" cy="4667302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</a:rPr>
              <a:t>Телескопическая встраиваемая вытяжка</a:t>
            </a:r>
            <a:r>
              <a:rPr lang="ru-RU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мод. </a:t>
            </a:r>
            <a:r>
              <a:rPr lang="en-US" sz="1800" b="1" dirty="0" err="1"/>
              <a:t>Grano</a:t>
            </a:r>
            <a:r>
              <a:rPr lang="en-US" sz="1800" b="1" dirty="0"/>
              <a:t> </a:t>
            </a:r>
            <a:r>
              <a:rPr lang="ru-RU" sz="1800" b="1" dirty="0"/>
              <a:t>6</a:t>
            </a:r>
            <a:r>
              <a:rPr lang="en-US" sz="1800" b="1" dirty="0"/>
              <a:t>06 </a:t>
            </a:r>
            <a:r>
              <a:rPr lang="ru-RU" sz="1800" b="1" dirty="0"/>
              <a:t>***</a:t>
            </a:r>
            <a:endParaRPr lang="ru-RU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Ширина: </a:t>
            </a:r>
            <a:r>
              <a:rPr lang="ru-RU" sz="1400" b="1" spc="-10" dirty="0">
                <a:latin typeface="Calibri"/>
                <a:cs typeface="Calibri"/>
              </a:rPr>
              <a:t>59,5 см (60см)</a:t>
            </a:r>
          </a:p>
          <a:p>
            <a:pPr marL="299085" indent="-287020">
              <a:spcBef>
                <a:spcPts val="434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1 мотор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Производительность: </a:t>
            </a:r>
            <a:r>
              <a:rPr lang="ru-RU" sz="1400" b="1" dirty="0">
                <a:latin typeface="Calibri"/>
                <a:cs typeface="Calibri"/>
              </a:rPr>
              <a:t>65</a:t>
            </a:r>
            <a:r>
              <a:rPr lang="ru-RU" sz="1400" b="1" spc="-10" dirty="0">
                <a:latin typeface="Calibri"/>
                <a:cs typeface="Calibri"/>
              </a:rPr>
              <a:t>0 м3/час 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Режимы - </a:t>
            </a:r>
            <a:r>
              <a:rPr lang="ru-RU" sz="1400" spc="-10" dirty="0">
                <a:latin typeface="Calibri"/>
                <a:cs typeface="Calibri"/>
              </a:rPr>
              <a:t>Отвод, рециркуляция,</a:t>
            </a:r>
            <a:r>
              <a:rPr lang="en-US" sz="1400" spc="-10" dirty="0">
                <a:latin typeface="Calibri"/>
                <a:cs typeface="Calibri"/>
              </a:rPr>
              <a:t> </a:t>
            </a:r>
            <a:endParaRPr lang="ru-RU" sz="1400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20" dirty="0">
                <a:latin typeface="Calibri"/>
                <a:cs typeface="Calibri"/>
              </a:rPr>
              <a:t>Управление: </a:t>
            </a:r>
            <a:r>
              <a:rPr lang="ru-RU" sz="1400" b="1" spc="-20" dirty="0">
                <a:latin typeface="Calibri"/>
                <a:cs typeface="Calibri"/>
              </a:rPr>
              <a:t>механическое</a:t>
            </a:r>
            <a:endParaRPr lang="ru-RU" sz="1400" b="1" spc="305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Количество скоростей: 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endParaRPr sz="1400" b="1" spc="-10" dirty="0">
              <a:latin typeface="Calibri"/>
              <a:cs typeface="Calibri"/>
            </a:endParaRP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b="1" dirty="0">
                <a:latin typeface="Calibri"/>
                <a:cs typeface="Calibri"/>
              </a:rPr>
              <a:t>LED</a:t>
            </a:r>
            <a:r>
              <a:rPr lang="en-US" sz="140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освещение: </a:t>
            </a:r>
            <a:r>
              <a:rPr lang="ru-RU" sz="1400" b="1" dirty="0">
                <a:latin typeface="Calibri"/>
                <a:cs typeface="Calibri"/>
              </a:rPr>
              <a:t>1*2вт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Уровень шума – 59 дБ</a:t>
            </a:r>
          </a:p>
          <a:p>
            <a:pPr marL="299085" indent="-287020">
              <a:spcBef>
                <a:spcPts val="3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spc="-10" dirty="0">
                <a:latin typeface="Calibri"/>
                <a:cs typeface="Calibri"/>
              </a:rPr>
              <a:t>Алюминиевый 3-слойный </a:t>
            </a:r>
            <a:r>
              <a:rPr lang="ru-RU" sz="1400" b="1" spc="-10" dirty="0" err="1">
                <a:latin typeface="Calibri"/>
                <a:cs typeface="Calibri"/>
              </a:rPr>
              <a:t>жироулавливающий</a:t>
            </a:r>
            <a:r>
              <a:rPr lang="ru-RU" sz="1400" b="1" spc="-10" dirty="0">
                <a:latin typeface="Calibri"/>
                <a:cs typeface="Calibri"/>
              </a:rPr>
              <a:t> фильтр </a:t>
            </a:r>
            <a:r>
              <a:rPr lang="ru-RU" sz="1400" spc="-10" dirty="0">
                <a:latin typeface="Calibri"/>
                <a:cs typeface="Calibri"/>
              </a:rPr>
              <a:t>– </a:t>
            </a:r>
            <a:r>
              <a:rPr lang="ru-RU" sz="1400" b="1" spc="-10" dirty="0">
                <a:latin typeface="Calibri"/>
                <a:cs typeface="Calibri"/>
              </a:rPr>
              <a:t>в комплекте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b="1" spc="-10" dirty="0">
                <a:latin typeface="Calibri"/>
                <a:cs typeface="Calibri"/>
              </a:rPr>
              <a:t>Угольный фильтр </a:t>
            </a:r>
            <a:r>
              <a:rPr lang="ru-RU" sz="1400" spc="-10" dirty="0">
                <a:latin typeface="Calibri"/>
                <a:cs typeface="Calibri"/>
              </a:rPr>
              <a:t>-  </a:t>
            </a:r>
            <a:r>
              <a:rPr lang="ru-RU" sz="1400" b="1" spc="-10" dirty="0">
                <a:latin typeface="Calibri"/>
                <a:cs typeface="Calibri"/>
              </a:rPr>
              <a:t>опция</a:t>
            </a:r>
            <a:r>
              <a:rPr lang="ru-RU" sz="1400" spc="-10" dirty="0">
                <a:latin typeface="Calibri"/>
                <a:cs typeface="Calibri"/>
              </a:rPr>
              <a:t>, мод. </a:t>
            </a:r>
            <a:r>
              <a:rPr lang="en-US" sz="1400" b="1" spc="-10" dirty="0">
                <a:latin typeface="Calibri"/>
                <a:cs typeface="Calibri"/>
              </a:rPr>
              <a:t>DFC1</a:t>
            </a:r>
            <a:r>
              <a:rPr lang="ru-RU" sz="1400" b="1" spc="-10" dirty="0">
                <a:latin typeface="Calibri"/>
                <a:cs typeface="Calibri"/>
              </a:rPr>
              <a:t>2</a:t>
            </a:r>
            <a:r>
              <a:rPr lang="en-US" sz="1400" b="1" spc="-10" dirty="0">
                <a:latin typeface="Calibri"/>
                <a:cs typeface="Calibri"/>
              </a:rPr>
              <a:t>0</a:t>
            </a:r>
            <a:r>
              <a:rPr lang="en-US" sz="1400" spc="-10" dirty="0">
                <a:latin typeface="Calibri"/>
                <a:cs typeface="Calibri"/>
              </a:rPr>
              <a:t> (</a:t>
            </a:r>
            <a:r>
              <a:rPr lang="ru-RU" sz="1400" spc="-10" dirty="0">
                <a:latin typeface="Calibri"/>
                <a:cs typeface="Calibri"/>
              </a:rPr>
              <a:t>в комплекте 1шт), </a:t>
            </a:r>
            <a:r>
              <a:rPr lang="ru-RU" sz="1400" b="1" spc="-10" dirty="0">
                <a:latin typeface="Calibri"/>
                <a:cs typeface="Calibri"/>
              </a:rPr>
              <a:t>для комплектации вытяжки </a:t>
            </a:r>
            <a:r>
              <a:rPr lang="ru-RU" sz="1400" spc="-10" dirty="0">
                <a:latin typeface="Calibri"/>
                <a:cs typeface="Calibri"/>
              </a:rPr>
              <a:t>необходимо </a:t>
            </a:r>
            <a:r>
              <a:rPr lang="ru-RU" sz="1400" b="1" spc="-10" dirty="0">
                <a:latin typeface="Calibri"/>
                <a:cs typeface="Calibri"/>
              </a:rPr>
              <a:t>1</a:t>
            </a:r>
            <a:r>
              <a:rPr lang="ru-RU" sz="1400" spc="-10" dirty="0">
                <a:latin typeface="Calibri"/>
                <a:cs typeface="Calibri"/>
              </a:rPr>
              <a:t> фильтр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z="1400" spc="-10" dirty="0">
                <a:latin typeface="Calibri"/>
                <a:cs typeface="Calibri"/>
              </a:rPr>
              <a:t>Ø </a:t>
            </a:r>
            <a:r>
              <a:rPr lang="ru-RU" sz="1400" spc="-10" dirty="0">
                <a:latin typeface="Calibri"/>
                <a:cs typeface="Calibri"/>
              </a:rPr>
              <a:t>воздуховода - 120мм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Материал: модели </a:t>
            </a:r>
            <a:r>
              <a:rPr lang="en-US" sz="1400" b="1" dirty="0" err="1"/>
              <a:t>Grano</a:t>
            </a:r>
            <a:r>
              <a:rPr lang="en-US" sz="1400" b="1" dirty="0"/>
              <a:t> 606 </a:t>
            </a:r>
            <a:r>
              <a:rPr lang="ru-RU" sz="1400" b="1" dirty="0"/>
              <a:t>*</a:t>
            </a:r>
            <a:r>
              <a:rPr lang="en-US" sz="1400" b="1" dirty="0"/>
              <a:t>M </a:t>
            </a:r>
            <a:r>
              <a:rPr lang="ru-RU" sz="1400" b="1" dirty="0"/>
              <a:t>–</a:t>
            </a:r>
            <a:r>
              <a:rPr lang="ru-RU" sz="1400" b="1" dirty="0">
                <a:latin typeface="Calibri"/>
                <a:cs typeface="Calibri"/>
              </a:rPr>
              <a:t>металл</a:t>
            </a:r>
            <a:r>
              <a:rPr lang="ru-RU" sz="1400" dirty="0">
                <a:latin typeface="Calibri"/>
                <a:cs typeface="Calibri"/>
              </a:rPr>
              <a:t> /Цвет:</a:t>
            </a:r>
            <a:r>
              <a:rPr lang="ru-RU" sz="1400" spc="-25" dirty="0">
                <a:latin typeface="Calibri"/>
                <a:cs typeface="Calibri"/>
              </a:rPr>
              <a:t> белый, нержавейка, </a:t>
            </a:r>
            <a:r>
              <a:rPr lang="ru-RU" sz="1400" spc="-10" dirty="0">
                <a:latin typeface="Calibri"/>
                <a:cs typeface="Calibri"/>
              </a:rPr>
              <a:t>чёрный</a:t>
            </a:r>
            <a:endParaRPr lang="ru-RU" sz="1400" b="1" dirty="0">
              <a:latin typeface="Calibri"/>
              <a:cs typeface="Calibri"/>
            </a:endParaRPr>
          </a:p>
          <a:p>
            <a:pPr marL="12065">
              <a:spcBef>
                <a:spcPts val="340"/>
              </a:spcBef>
              <a:tabLst>
                <a:tab pos="299085" algn="l"/>
                <a:tab pos="299720" algn="l"/>
              </a:tabLst>
            </a:pPr>
            <a:r>
              <a:rPr lang="ru-RU" sz="1400" b="1" dirty="0">
                <a:latin typeface="Calibri"/>
                <a:cs typeface="Calibri"/>
              </a:rPr>
              <a:t>                             </a:t>
            </a:r>
            <a:r>
              <a:rPr lang="ru-RU" sz="1400" dirty="0">
                <a:latin typeface="Calibri"/>
                <a:cs typeface="Calibri"/>
              </a:rPr>
              <a:t>модели</a:t>
            </a:r>
            <a:r>
              <a:rPr lang="ru-RU" sz="1400" b="1" dirty="0">
                <a:latin typeface="Calibri"/>
                <a:cs typeface="Calibri"/>
              </a:rPr>
              <a:t> </a:t>
            </a:r>
            <a:r>
              <a:rPr lang="en-US" sz="1400" b="1" dirty="0" err="1"/>
              <a:t>Grano</a:t>
            </a:r>
            <a:r>
              <a:rPr lang="en-US" sz="1400" b="1" dirty="0"/>
              <a:t> 606 </a:t>
            </a:r>
            <a:r>
              <a:rPr lang="ru-RU" sz="1400" b="1" dirty="0"/>
              <a:t>*</a:t>
            </a:r>
            <a:r>
              <a:rPr lang="en-US" sz="1400" b="1" dirty="0"/>
              <a:t>B </a:t>
            </a:r>
            <a:r>
              <a:rPr lang="ru-RU" sz="1400" b="1" dirty="0"/>
              <a:t>– стекло/</a:t>
            </a:r>
            <a:r>
              <a:rPr lang="ru-RU" sz="1400" dirty="0">
                <a:latin typeface="Calibri"/>
                <a:cs typeface="Calibri"/>
              </a:rPr>
              <a:t> Цвет:</a:t>
            </a:r>
            <a:r>
              <a:rPr lang="ru-RU" sz="1400" spc="-25" dirty="0">
                <a:latin typeface="Calibri"/>
                <a:cs typeface="Calibri"/>
              </a:rPr>
              <a:t> белый, </a:t>
            </a:r>
            <a:r>
              <a:rPr lang="ru-RU" sz="1400" spc="-10" dirty="0">
                <a:latin typeface="Calibri"/>
                <a:cs typeface="Calibri"/>
              </a:rPr>
              <a:t>чёрный</a:t>
            </a:r>
            <a:endParaRPr lang="ru-RU" sz="1400" b="1" dirty="0"/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Размеры</a:t>
            </a:r>
            <a:r>
              <a:rPr lang="ru-RU" sz="1400" spc="-10" dirty="0">
                <a:latin typeface="Calibri"/>
                <a:cs typeface="Calibri"/>
              </a:rPr>
              <a:t> (</a:t>
            </a:r>
            <a:r>
              <a:rPr lang="ru-RU" sz="1400" spc="-10" dirty="0" err="1">
                <a:latin typeface="Calibri"/>
                <a:cs typeface="Calibri"/>
              </a:rPr>
              <a:t>ШхГхВ</a:t>
            </a:r>
            <a:r>
              <a:rPr lang="ru-RU" sz="1400" spc="-10" dirty="0">
                <a:latin typeface="Calibri"/>
                <a:cs typeface="Calibri"/>
              </a:rPr>
              <a:t>)</a:t>
            </a:r>
            <a:r>
              <a:rPr lang="ru-RU" sz="1400" spc="-35" dirty="0">
                <a:latin typeface="Calibri"/>
                <a:cs typeface="Calibri"/>
              </a:rPr>
              <a:t> с</a:t>
            </a:r>
            <a:r>
              <a:rPr lang="ru-RU" sz="1400" dirty="0">
                <a:latin typeface="Calibri"/>
                <a:cs typeface="Calibri"/>
              </a:rPr>
              <a:t>м:</a:t>
            </a:r>
            <a:r>
              <a:rPr lang="ru-RU" sz="1400" spc="-30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59,5х28,2х11,5 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400" dirty="0">
                <a:latin typeface="Calibri"/>
                <a:cs typeface="Calibri"/>
              </a:rPr>
              <a:t>Вес</a:t>
            </a:r>
            <a:r>
              <a:rPr lang="ru-RU" sz="1400" spc="-65" dirty="0">
                <a:latin typeface="Calibri"/>
                <a:cs typeface="Calibri"/>
              </a:rPr>
              <a:t> </a:t>
            </a:r>
            <a:r>
              <a:rPr lang="ru-RU" sz="1400" spc="-10" dirty="0">
                <a:latin typeface="Calibri"/>
                <a:cs typeface="Calibri"/>
              </a:rPr>
              <a:t>(нетто/брутто),</a:t>
            </a:r>
            <a:r>
              <a:rPr lang="ru-RU" sz="1400" spc="-70" dirty="0">
                <a:latin typeface="Calibri"/>
                <a:cs typeface="Calibri"/>
              </a:rPr>
              <a:t> </a:t>
            </a:r>
            <a:r>
              <a:rPr lang="ru-RU" sz="1400" dirty="0">
                <a:latin typeface="Calibri"/>
                <a:cs typeface="Calibri"/>
              </a:rPr>
              <a:t>кг:</a:t>
            </a:r>
            <a:r>
              <a:rPr lang="ru-RU" sz="1400" spc="-35" dirty="0">
                <a:latin typeface="Calibri"/>
                <a:cs typeface="Calibri"/>
              </a:rPr>
              <a:t> 5/6</a:t>
            </a:r>
          </a:p>
          <a:p>
            <a:pPr marL="299085" indent="-287020">
              <a:spcBef>
                <a:spcPts val="34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ru-RU" sz="1600" b="1" spc="-10" dirty="0">
                <a:solidFill>
                  <a:srgbClr val="FF0000"/>
                </a:solidFill>
                <a:latin typeface="Calibri"/>
                <a:cs typeface="Calibri"/>
              </a:rPr>
              <a:t>Гарантия – 3 года</a:t>
            </a:r>
            <a:endParaRPr lang="ru-RU" sz="1600" spc="-1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pic>
        <p:nvPicPr>
          <p:cNvPr id="7" name="object 3">
            <a:extLst>
              <a:ext uri="{FF2B5EF4-FFF2-40B4-BE49-F238E27FC236}">
                <a16:creationId xmlns:a16="http://schemas.microsoft.com/office/drawing/2014/main" id="{B8BAADFA-95D4-45AC-8322-E24BC3A599F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"/>
            <a:ext cx="185927" cy="6857999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10266FDD-B51D-4CEA-A2CE-150B5FA5B32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904073" y="413165"/>
            <a:ext cx="1645919" cy="5303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8DF5C2F-A437-4BA1-8378-F346830C23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673" y="96448"/>
            <a:ext cx="974400" cy="730799"/>
          </a:xfrm>
          <a:prstGeom prst="rect">
            <a:avLst/>
          </a:prstGeom>
        </p:spPr>
      </p:pic>
      <p:pic>
        <p:nvPicPr>
          <p:cNvPr id="9" name="ID_8982ED11326C4640B61B3F8AE130AAEF">
            <a:extLst>
              <a:ext uri="{FF2B5EF4-FFF2-40B4-BE49-F238E27FC236}">
                <a16:creationId xmlns:a16="http://schemas.microsoft.com/office/drawing/2014/main" id="{00000000-0008-0000-0400-000013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0490" y="1107123"/>
            <a:ext cx="2937338" cy="140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D_3FDC9DD0123A457EB84A41562E3E962F">
            <a:extLst>
              <a:ext uri="{FF2B5EF4-FFF2-40B4-BE49-F238E27FC236}">
                <a16:creationId xmlns:a16="http://schemas.microsoft.com/office/drawing/2014/main" id="{00000000-0008-0000-0400-000014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67395" y="2414083"/>
            <a:ext cx="3059916" cy="135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D_F8937D95ABA243F091C2827E86E4CBF1">
            <a:extLst>
              <a:ext uri="{FF2B5EF4-FFF2-40B4-BE49-F238E27FC236}">
                <a16:creationId xmlns:a16="http://schemas.microsoft.com/office/drawing/2014/main" id="{00000000-0008-0000-0400-00001200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10713" y="3936370"/>
            <a:ext cx="2860473" cy="105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7E7D656-B4BF-4CC6-96D4-238932E9E5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27646" y="4946754"/>
            <a:ext cx="2550764" cy="1534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179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140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Grano 606 BM/IM/+Grano 606 BB/NB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VITTORIO 2E1F CR</dc:title>
  <dc:creator>Пользователь</dc:creator>
  <cp:lastModifiedBy>Пользователь</cp:lastModifiedBy>
  <cp:revision>73</cp:revision>
  <dcterms:created xsi:type="dcterms:W3CDTF">2025-10-09T15:31:45Z</dcterms:created>
  <dcterms:modified xsi:type="dcterms:W3CDTF">2026-06-11T12:24:32Z</dcterms:modified>
</cp:coreProperties>
</file>