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5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5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82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24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8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00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1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7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3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07" y="798328"/>
            <a:ext cx="5386754" cy="5386754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7196362" y="3244392"/>
            <a:ext cx="48288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Блокировка панели управления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192108" y="1580462"/>
            <a:ext cx="49014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Усиление мощности нагрева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Booster </a:t>
            </a: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на 4 конфорки</a:t>
            </a:r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  <a:p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185989" y="2412427"/>
            <a:ext cx="50060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Функция паузы Stop Go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60 BL </a:t>
            </a:r>
            <a:r>
              <a:rPr lang="en-US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4BTK</a:t>
            </a:r>
            <a:r>
              <a:rPr lang="ru-RU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 dirty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091" y="430545"/>
            <a:ext cx="1471133" cy="3677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6" b="18835"/>
          <a:stretch/>
        </p:blipFill>
        <p:spPr>
          <a:xfrm>
            <a:off x="434630" y="1418759"/>
            <a:ext cx="6570870" cy="415428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43778" y="1065202"/>
            <a:ext cx="4150010" cy="41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Описание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Ширина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60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см</a:t>
            </a:r>
          </a:p>
          <a:p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4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зоны индукционного нагрева</a:t>
            </a: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Дизайн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Сенсорное управление (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Touch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Control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)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Цвет: 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черный</a:t>
            </a:r>
            <a:endParaRPr lang="en-US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Материал: стеклокерамика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Режимы работы</a:t>
            </a:r>
            <a:endParaRPr lang="en-US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9 ступеней мощности</a:t>
            </a: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Удобство </a:t>
            </a:r>
            <a:r>
              <a:rPr lang="ru-RU" sz="1400" b="1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эксплуатации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Усилитель мощности нагрева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Booster </a:t>
            </a:r>
            <a:endParaRPr lang="ru-RU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каждую зону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Таймер отключения на каждую зону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нагрева от 1 до 99 мин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Автоматическое отключение</a:t>
            </a:r>
            <a:endParaRPr lang="en-US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Функция паузы 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Stop&amp;Go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Безопасность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Защита от перелива и перегрева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Блокировка управления от детей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Индикаторы остаточного тепла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Определение наличия посуды</a:t>
            </a:r>
          </a:p>
          <a:p>
            <a:endParaRPr lang="ru-RU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60 BL </a:t>
            </a:r>
            <a:r>
              <a:rPr lang="en-US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4BTK</a:t>
            </a:r>
            <a:r>
              <a:rPr lang="ru-RU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</Words>
  <Application>Microsoft Office PowerPoint</Application>
  <PresentationFormat>Широкоэкранный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Meiryo</vt:lpstr>
      <vt:lpstr>Microsoft JhengHei</vt:lpstr>
      <vt:lpstr>Arial</vt:lpstr>
      <vt:lpstr>Calibri</vt:lpstr>
      <vt:lpstr>Calibri Light</vt:lpstr>
      <vt:lpstr>Segoe UI Light</vt:lpstr>
      <vt:lpstr>Segoe UI Semibold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Беляева</dc:creator>
  <cp:lastModifiedBy>Александра Беляева</cp:lastModifiedBy>
  <cp:revision>7</cp:revision>
  <dcterms:created xsi:type="dcterms:W3CDTF">2023-09-04T13:16:52Z</dcterms:created>
  <dcterms:modified xsi:type="dcterms:W3CDTF">2024-01-11T13:05:23Z</dcterms:modified>
</cp:coreProperties>
</file>