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2" r:id="rId2"/>
    <p:sldId id="283" r:id="rId3"/>
    <p:sldId id="28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ED5A-396A-49CB-B073-65845CBCBA9C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D5A98-9BD1-41B7-8E66-F4EF2921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0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5A98-9BD1-41B7-8E66-F4EF292173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6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5A98-9BD1-41B7-8E66-F4EF292173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7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D5A98-9BD1-41B7-8E66-F4EF292173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7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16E85-CAA0-4FC8-8E72-FED3D9B0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3878EB-9611-48B7-8400-8FDB7B0E9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1EF73-46E8-4D1A-B37F-ED228713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80430-4D07-41C1-9B03-43C23930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6A5FE-C432-4DB8-8674-2E7DA4BA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145C7-69F9-4413-B0D7-9F1A4F87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662B24-0534-41F0-BEB1-C4365F707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2022AE-7D82-4915-B054-40793C72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1222A-3122-4E02-BE51-CA05C481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48D4-2946-4F57-90EF-4879FF98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14A9-686F-482D-AF8B-66595F1F7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9A7AD4-ECAC-4DFE-A36A-542C1CCB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3369D-C600-483C-B6BE-0811BBF1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A10EE1-F371-41B2-B5BD-AF311390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764039-2D7F-4A80-8119-3BFC35A3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7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B9019-8F72-4672-A96A-EB79644D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074FA-4448-4E73-9911-A19CE8F94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E246A-491D-453C-9D2C-53C5043C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6AF32-9BBD-4A02-9008-89AFE23B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B6A3A-AA8A-4486-82ED-661B21E4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2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7480B-4938-4A2B-BB16-C512F2B7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95BE4B-ED2E-4366-98F8-A0B0E0E5E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82727-6245-4926-AD47-D1A4F05E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15222-4004-413C-8C50-2FAC3E48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89A7D-5946-4645-B9B3-58CFBC0F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E6C80-24D5-474D-83B6-E2FEDDD9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95BAF-58BC-4257-B8B1-D2D456326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4A0AA2-4552-4023-957B-97E87385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FAEAFC-9B6C-4004-A9D1-41A937C6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F7B75-48FB-43FC-A62E-127E8A2C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C82A2F-F9F3-4F90-A2C4-1ADD4A90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2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F3899-A369-44BB-AFCC-20DD6E0A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D2B4ED-36F3-4243-A264-A577C674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71880A-B4CE-4F95-BE7D-381D97C60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40F51A-247A-4C6C-8AB9-43BB4C27E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73B880-BFCE-422E-8EEC-0B931264A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7C96C1-3BEA-425D-87AA-AB67F5B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A37320-119D-47CD-9FC2-A549D421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E5DBAC-594D-4E3C-9CA2-8057FDF9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3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DCA06-A5D7-47C6-ACAD-A4BFA3F2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C27649-969F-469A-BBFA-0D84DBF2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78044E-A295-4594-99CF-E8584F1B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69805E-6152-46E5-A9EA-B49D6D71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0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7786F3-D109-41CF-A77D-2211366B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977F48-6D58-43BF-84DF-A0EA4521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7B80CD-1AC0-48C9-9657-461B4F52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9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503BE-7560-4422-96E1-FD557EE0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A0C70-AA44-4F83-888E-F75EB603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A8436B-C1C3-41DF-8A94-BE4E07F96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D90E5-45C2-4DCC-B56B-A29EC4C8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5367AF-CB93-40C1-A1DB-F7F8FD49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FE84B9-4573-40DF-A0D9-F7C17672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0CE0E-F535-482E-81A8-A6244A05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33729A-8AB8-4859-A9DB-C19C9CE41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8481A-D345-4318-A205-78419D63A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4A01C6-6826-46EB-9827-3D85EEC0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D09A78-57C5-4207-B049-41524FAA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6EC353-6EC6-4135-AA0C-A1DD5445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0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D01FF-EB62-4F3D-831E-16292C6A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12B8D-1870-48DC-9104-96DD88D40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B9A047-A507-487E-AC9F-E50874669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02D0-0C18-4799-B0A9-9BA49448C731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D633F-A7F8-480B-ABC6-DF473196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962F1-BA66-41A1-985C-BD1636991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25D9-DA74-4B0E-B655-9A02F04D4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C02E6AD-8285-4DDE-95F4-E937CDEC8785}"/>
              </a:ext>
            </a:extLst>
          </p:cNvPr>
          <p:cNvSpPr txBox="1"/>
          <p:nvPr/>
        </p:nvSpPr>
        <p:spPr>
          <a:xfrm>
            <a:off x="752540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27DE6-FA63-4B7B-9BEE-B37FCFB62F65}"/>
              </a:ext>
            </a:extLst>
          </p:cNvPr>
          <p:cNvSpPr txBox="1"/>
          <p:nvPr/>
        </p:nvSpPr>
        <p:spPr>
          <a:xfrm>
            <a:off x="12367115" y="1230389"/>
            <a:ext cx="41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ahnschrift SemiLight" panose="020B0502040204020203" pitchFamily="34" charset="0"/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93143-DB36-435E-8AD8-E89D4A716356}"/>
              </a:ext>
            </a:extLst>
          </p:cNvPr>
          <p:cNvSpPr txBox="1"/>
          <p:nvPr/>
        </p:nvSpPr>
        <p:spPr>
          <a:xfrm>
            <a:off x="678492" y="6096356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РРЦ: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7 590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3CD36-2AF3-442A-9501-E357E73E6208}"/>
              </a:ext>
            </a:extLst>
          </p:cNvPr>
          <p:cNvSpPr txBox="1"/>
          <p:nvPr/>
        </p:nvSpPr>
        <p:spPr>
          <a:xfrm>
            <a:off x="5011769" y="689875"/>
            <a:ext cx="38462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Технические характеристики:</a:t>
            </a:r>
          </a:p>
          <a:p>
            <a:endParaRPr lang="ru-RU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2 </a:t>
            </a:r>
            <a:r>
              <a:rPr lang="en-US" sz="1600" dirty="0">
                <a:latin typeface="+mj-lt"/>
              </a:rPr>
              <a:t>LED </a:t>
            </a:r>
            <a:r>
              <a:rPr lang="ru-RU" sz="1600" dirty="0">
                <a:latin typeface="+mj-lt"/>
              </a:rPr>
              <a:t>лампы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Высокая мощность всасывания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Металлический корпус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Управление кнопками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мотор</a:t>
            </a:r>
          </a:p>
          <a:p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  Производство Китай</a:t>
            </a:r>
          </a:p>
          <a:p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3DCE0-3DB8-4C44-A845-6FE0896F2232}"/>
              </a:ext>
            </a:extLst>
          </p:cNvPr>
          <p:cNvSpPr txBox="1"/>
          <p:nvPr/>
        </p:nvSpPr>
        <p:spPr>
          <a:xfrm>
            <a:off x="12807352" y="520511"/>
            <a:ext cx="26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EEC72-2AB5-48DD-9CA5-F52487AD3A32}"/>
              </a:ext>
            </a:extLst>
          </p:cNvPr>
          <p:cNvSpPr txBox="1"/>
          <p:nvPr/>
        </p:nvSpPr>
        <p:spPr>
          <a:xfrm>
            <a:off x="4954790" y="5691071"/>
            <a:ext cx="135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Производительность 400 м3/ч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2B84D-9B3F-4A8B-89C1-AE20258F703F}"/>
              </a:ext>
            </a:extLst>
          </p:cNvPr>
          <p:cNvSpPr txBox="1"/>
          <p:nvPr/>
        </p:nvSpPr>
        <p:spPr>
          <a:xfrm>
            <a:off x="6331475" y="5837770"/>
            <a:ext cx="14343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161*</a:t>
            </a:r>
            <a:r>
              <a:rPr lang="en-US" sz="1400" dirty="0"/>
              <a:t>600</a:t>
            </a:r>
            <a:r>
              <a:rPr lang="ru-RU" sz="1400" dirty="0"/>
              <a:t>*296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3F39C-99CB-4CD3-BE7A-8B635B2FFA33}"/>
              </a:ext>
            </a:extLst>
          </p:cNvPr>
          <p:cNvSpPr txBox="1"/>
          <p:nvPr/>
        </p:nvSpPr>
        <p:spPr>
          <a:xfrm>
            <a:off x="8915001" y="5837770"/>
            <a:ext cx="151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3 скорости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C2378-A22C-46DE-8B53-C290BC0AFFE6}"/>
              </a:ext>
            </a:extLst>
          </p:cNvPr>
          <p:cNvSpPr txBox="1"/>
          <p:nvPr/>
        </p:nvSpPr>
        <p:spPr>
          <a:xfrm>
            <a:off x="7710138" y="5730048"/>
            <a:ext cx="1321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Уровень шума до 56 </a:t>
            </a:r>
            <a:r>
              <a:rPr lang="ru-RU" sz="1400" dirty="0" err="1"/>
              <a:t>Дб</a:t>
            </a:r>
            <a:endParaRPr lang="ru-RU" sz="1400" dirty="0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C60E22FE-8BA1-45A8-AF06-3B85E00E6A78}"/>
              </a:ext>
            </a:extLst>
          </p:cNvPr>
          <p:cNvSpPr/>
          <p:nvPr/>
        </p:nvSpPr>
        <p:spPr>
          <a:xfrm>
            <a:off x="71176" y="55100"/>
            <a:ext cx="5090172" cy="9702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00"/>
              </a:lnSpc>
            </a:pPr>
            <a:r>
              <a:rPr lang="ru-RU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Вытяжка встраиваемая </a:t>
            </a:r>
            <a:br>
              <a:rPr lang="ru-RU" sz="24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</a:br>
            <a:r>
              <a:rPr lang="en-US" sz="2400" b="1" dirty="0" err="1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Monsher</a:t>
            </a:r>
            <a:r>
              <a:rPr lang="en-US" sz="24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 Amie 60 Blanc</a:t>
            </a:r>
            <a:endParaRPr lang="en-US" sz="2400" dirty="0"/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3AC7CD0E-C64B-4F19-8370-3CD2DDA7B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863991" y="3198041"/>
            <a:ext cx="6019800" cy="12700"/>
          </a:xfrm>
          <a:prstGeom prst="rect">
            <a:avLst/>
          </a:prstGeom>
        </p:spPr>
      </p:pic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2242CFEE-AC8A-48AC-9753-1ECFE1F51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161348" y="5598969"/>
            <a:ext cx="6019800" cy="12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80334D-26AE-4497-BD84-3D7A574BB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9" y="1102310"/>
            <a:ext cx="4598092" cy="45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9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C02E6AD-8285-4DDE-95F4-E937CDEC8785}"/>
              </a:ext>
            </a:extLst>
          </p:cNvPr>
          <p:cNvSpPr txBox="1"/>
          <p:nvPr/>
        </p:nvSpPr>
        <p:spPr>
          <a:xfrm>
            <a:off x="752540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27DE6-FA63-4B7B-9BEE-B37FCFB62F65}"/>
              </a:ext>
            </a:extLst>
          </p:cNvPr>
          <p:cNvSpPr txBox="1"/>
          <p:nvPr/>
        </p:nvSpPr>
        <p:spPr>
          <a:xfrm>
            <a:off x="12367115" y="1230389"/>
            <a:ext cx="41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ahnschrift SemiLight" panose="020B0502040204020203" pitchFamily="34" charset="0"/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93143-DB36-435E-8AD8-E89D4A716356}"/>
              </a:ext>
            </a:extLst>
          </p:cNvPr>
          <p:cNvSpPr txBox="1"/>
          <p:nvPr/>
        </p:nvSpPr>
        <p:spPr>
          <a:xfrm>
            <a:off x="678492" y="6096356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РРЦ: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7 590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3CD36-2AF3-442A-9501-E357E73E6208}"/>
              </a:ext>
            </a:extLst>
          </p:cNvPr>
          <p:cNvSpPr txBox="1"/>
          <p:nvPr/>
        </p:nvSpPr>
        <p:spPr>
          <a:xfrm>
            <a:off x="5011769" y="689875"/>
            <a:ext cx="38462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Технические характеристики:</a:t>
            </a:r>
          </a:p>
          <a:p>
            <a:endParaRPr lang="ru-RU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2 </a:t>
            </a:r>
            <a:r>
              <a:rPr lang="en-US" sz="1600" dirty="0">
                <a:latin typeface="+mj-lt"/>
              </a:rPr>
              <a:t>LED </a:t>
            </a:r>
            <a:r>
              <a:rPr lang="ru-RU" sz="1600" dirty="0">
                <a:latin typeface="+mj-lt"/>
              </a:rPr>
              <a:t>лампы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Высокая мощность всасывания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Металлический корпус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Управление кнопками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мотор</a:t>
            </a:r>
          </a:p>
          <a:p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  Производство Китай</a:t>
            </a:r>
          </a:p>
          <a:p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3DCE0-3DB8-4C44-A845-6FE0896F2232}"/>
              </a:ext>
            </a:extLst>
          </p:cNvPr>
          <p:cNvSpPr txBox="1"/>
          <p:nvPr/>
        </p:nvSpPr>
        <p:spPr>
          <a:xfrm>
            <a:off x="12807352" y="520511"/>
            <a:ext cx="26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EEC72-2AB5-48DD-9CA5-F52487AD3A32}"/>
              </a:ext>
            </a:extLst>
          </p:cNvPr>
          <p:cNvSpPr txBox="1"/>
          <p:nvPr/>
        </p:nvSpPr>
        <p:spPr>
          <a:xfrm>
            <a:off x="4954790" y="5691071"/>
            <a:ext cx="135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Производительность 400 м3/ч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2B84D-9B3F-4A8B-89C1-AE20258F703F}"/>
              </a:ext>
            </a:extLst>
          </p:cNvPr>
          <p:cNvSpPr txBox="1"/>
          <p:nvPr/>
        </p:nvSpPr>
        <p:spPr>
          <a:xfrm>
            <a:off x="6331475" y="5837770"/>
            <a:ext cx="14343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161*</a:t>
            </a:r>
            <a:r>
              <a:rPr lang="en-US" sz="1400" dirty="0"/>
              <a:t>600</a:t>
            </a:r>
            <a:r>
              <a:rPr lang="ru-RU" sz="1400" dirty="0"/>
              <a:t>*296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3F39C-99CB-4CD3-BE7A-8B635B2FFA33}"/>
              </a:ext>
            </a:extLst>
          </p:cNvPr>
          <p:cNvSpPr txBox="1"/>
          <p:nvPr/>
        </p:nvSpPr>
        <p:spPr>
          <a:xfrm>
            <a:off x="8915001" y="5837770"/>
            <a:ext cx="151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3 скорости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C2378-A22C-46DE-8B53-C290BC0AFFE6}"/>
              </a:ext>
            </a:extLst>
          </p:cNvPr>
          <p:cNvSpPr txBox="1"/>
          <p:nvPr/>
        </p:nvSpPr>
        <p:spPr>
          <a:xfrm>
            <a:off x="7710138" y="5730048"/>
            <a:ext cx="1321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Уровень шума до 56 </a:t>
            </a:r>
            <a:r>
              <a:rPr lang="ru-RU" sz="1400" dirty="0" err="1"/>
              <a:t>Дб</a:t>
            </a:r>
            <a:endParaRPr lang="ru-RU" sz="1400" dirty="0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C60E22FE-8BA1-45A8-AF06-3B85E00E6A78}"/>
              </a:ext>
            </a:extLst>
          </p:cNvPr>
          <p:cNvSpPr/>
          <p:nvPr/>
        </p:nvSpPr>
        <p:spPr>
          <a:xfrm>
            <a:off x="71176" y="55100"/>
            <a:ext cx="5090172" cy="9702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00"/>
              </a:lnSpc>
            </a:pPr>
            <a:r>
              <a:rPr lang="ru-RU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Вытяжка встраиваемая </a:t>
            </a:r>
            <a:br>
              <a:rPr lang="ru-RU" sz="24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</a:br>
            <a:r>
              <a:rPr lang="en-US" sz="2400" b="1" dirty="0" err="1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Monsher</a:t>
            </a:r>
            <a:r>
              <a:rPr lang="en-US" sz="24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 Amie 60 </a:t>
            </a:r>
            <a:r>
              <a:rPr lang="en-US" sz="2400" b="1" dirty="0" err="1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Acier</a:t>
            </a:r>
            <a:endParaRPr lang="en-US" sz="2400" dirty="0"/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3AC7CD0E-C64B-4F19-8370-3CD2DDA7B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863991" y="3198041"/>
            <a:ext cx="6019800" cy="12700"/>
          </a:xfrm>
          <a:prstGeom prst="rect">
            <a:avLst/>
          </a:prstGeom>
        </p:spPr>
      </p:pic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2242CFEE-AC8A-48AC-9753-1ECFE1F51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161348" y="5598969"/>
            <a:ext cx="6019800" cy="12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80334D-26AE-4497-BD84-3D7A574BB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9" y="1102310"/>
            <a:ext cx="4598092" cy="45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4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C02E6AD-8285-4DDE-95F4-E937CDEC8785}"/>
              </a:ext>
            </a:extLst>
          </p:cNvPr>
          <p:cNvSpPr txBox="1"/>
          <p:nvPr/>
        </p:nvSpPr>
        <p:spPr>
          <a:xfrm>
            <a:off x="7525407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27DE6-FA63-4B7B-9BEE-B37FCFB62F65}"/>
              </a:ext>
            </a:extLst>
          </p:cNvPr>
          <p:cNvSpPr txBox="1"/>
          <p:nvPr/>
        </p:nvSpPr>
        <p:spPr>
          <a:xfrm>
            <a:off x="12367115" y="1230389"/>
            <a:ext cx="41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ahnschrift SemiLight" panose="020B0502040204020203" pitchFamily="34" charset="0"/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93143-DB36-435E-8AD8-E89D4A716356}"/>
              </a:ext>
            </a:extLst>
          </p:cNvPr>
          <p:cNvSpPr txBox="1"/>
          <p:nvPr/>
        </p:nvSpPr>
        <p:spPr>
          <a:xfrm>
            <a:off x="678492" y="6096356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РРЦ: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7 590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3CD36-2AF3-442A-9501-E357E73E6208}"/>
              </a:ext>
            </a:extLst>
          </p:cNvPr>
          <p:cNvSpPr txBox="1"/>
          <p:nvPr/>
        </p:nvSpPr>
        <p:spPr>
          <a:xfrm>
            <a:off x="5011769" y="689875"/>
            <a:ext cx="38462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Технические характеристики:</a:t>
            </a:r>
          </a:p>
          <a:p>
            <a:endParaRPr lang="ru-RU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2 </a:t>
            </a:r>
            <a:r>
              <a:rPr lang="en-US" sz="1600" dirty="0">
                <a:latin typeface="+mj-lt"/>
              </a:rPr>
              <a:t>LED </a:t>
            </a:r>
            <a:r>
              <a:rPr lang="ru-RU" sz="1600" dirty="0">
                <a:latin typeface="+mj-lt"/>
              </a:rPr>
              <a:t>лампы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Высокая мощность всасывания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Металлический корпус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Управление кнопками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мотор</a:t>
            </a:r>
          </a:p>
          <a:p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  Производство Китай</a:t>
            </a:r>
          </a:p>
          <a:p>
            <a:endParaRPr lang="ru-RU" dirty="0">
              <a:latin typeface="Bahnschrift Semi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3DCE0-3DB8-4C44-A845-6FE0896F2232}"/>
              </a:ext>
            </a:extLst>
          </p:cNvPr>
          <p:cNvSpPr txBox="1"/>
          <p:nvPr/>
        </p:nvSpPr>
        <p:spPr>
          <a:xfrm>
            <a:off x="12807352" y="520511"/>
            <a:ext cx="26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EEC72-2AB5-48DD-9CA5-F52487AD3A32}"/>
              </a:ext>
            </a:extLst>
          </p:cNvPr>
          <p:cNvSpPr txBox="1"/>
          <p:nvPr/>
        </p:nvSpPr>
        <p:spPr>
          <a:xfrm>
            <a:off x="4954790" y="5691071"/>
            <a:ext cx="135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Производительность 400 м3/ч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2B84D-9B3F-4A8B-89C1-AE20258F703F}"/>
              </a:ext>
            </a:extLst>
          </p:cNvPr>
          <p:cNvSpPr txBox="1"/>
          <p:nvPr/>
        </p:nvSpPr>
        <p:spPr>
          <a:xfrm>
            <a:off x="6331475" y="5837770"/>
            <a:ext cx="14343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161*</a:t>
            </a:r>
            <a:r>
              <a:rPr lang="en-US" sz="1400" dirty="0"/>
              <a:t>600</a:t>
            </a:r>
            <a:r>
              <a:rPr lang="ru-RU" sz="1400" dirty="0"/>
              <a:t>*296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3F39C-99CB-4CD3-BE7A-8B635B2FFA33}"/>
              </a:ext>
            </a:extLst>
          </p:cNvPr>
          <p:cNvSpPr txBox="1"/>
          <p:nvPr/>
        </p:nvSpPr>
        <p:spPr>
          <a:xfrm>
            <a:off x="8915001" y="5837770"/>
            <a:ext cx="1516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3 скорости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C2378-A22C-46DE-8B53-C290BC0AFFE6}"/>
              </a:ext>
            </a:extLst>
          </p:cNvPr>
          <p:cNvSpPr txBox="1"/>
          <p:nvPr/>
        </p:nvSpPr>
        <p:spPr>
          <a:xfrm>
            <a:off x="7710138" y="5730048"/>
            <a:ext cx="1321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Уровень шума до 56 </a:t>
            </a:r>
            <a:r>
              <a:rPr lang="ru-RU" sz="1400" dirty="0" err="1"/>
              <a:t>Дб</a:t>
            </a:r>
            <a:endParaRPr lang="ru-RU" sz="1400" dirty="0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C60E22FE-8BA1-45A8-AF06-3B85E00E6A78}"/>
              </a:ext>
            </a:extLst>
          </p:cNvPr>
          <p:cNvSpPr/>
          <p:nvPr/>
        </p:nvSpPr>
        <p:spPr>
          <a:xfrm>
            <a:off x="71176" y="55100"/>
            <a:ext cx="5090172" cy="9702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00"/>
              </a:lnSpc>
            </a:pPr>
            <a:r>
              <a:rPr lang="ru-RU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Вытяжка встраиваемая </a:t>
            </a:r>
            <a:br>
              <a:rPr lang="ru-RU" sz="24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</a:br>
            <a:r>
              <a:rPr lang="en-US" sz="2400" b="1" dirty="0" err="1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Monsher</a:t>
            </a:r>
            <a:r>
              <a:rPr lang="en-US" sz="2400" b="1" dirty="0">
                <a:solidFill>
                  <a:srgbClr val="342F2A"/>
                </a:solidFill>
                <a:ea typeface="EB Garamond Bold" pitchFamily="34" charset="-122"/>
                <a:cs typeface="EB Garamond Bold" pitchFamily="34" charset="-120"/>
              </a:rPr>
              <a:t> Amie 60 Noir</a:t>
            </a:r>
            <a:endParaRPr lang="en-US" sz="2400" dirty="0"/>
          </a:p>
        </p:txBody>
      </p:sp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3AC7CD0E-C64B-4F19-8370-3CD2DDA7B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863991" y="3198041"/>
            <a:ext cx="6019800" cy="12700"/>
          </a:xfrm>
          <a:prstGeom prst="rect">
            <a:avLst/>
          </a:prstGeom>
        </p:spPr>
      </p:pic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2242CFEE-AC8A-48AC-9753-1ECFE1F51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161348" y="5598969"/>
            <a:ext cx="6019800" cy="12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80334D-26AE-4497-BD84-3D7A574BB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9" y="1102310"/>
            <a:ext cx="4598092" cy="45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2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20648</TotalTime>
  <Words>141</Words>
  <Application>Microsoft Office PowerPoint</Application>
  <PresentationFormat>Широкоэкранный</PresentationFormat>
  <Paragraphs>81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Bahnschrift</vt:lpstr>
      <vt:lpstr>Bahnschrift SemiLight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Жаркова Евгения</dc:creator>
  <cp:lastModifiedBy>Харитонов Андрей</cp:lastModifiedBy>
  <cp:revision>113</cp:revision>
  <dcterms:created xsi:type="dcterms:W3CDTF">2024-05-13T08:18:09Z</dcterms:created>
  <dcterms:modified xsi:type="dcterms:W3CDTF">2025-02-04T11:49:50Z</dcterms:modified>
</cp:coreProperties>
</file>