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5EE59-09A6-4934-9FE4-1FF648E1D4D8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A3D5-1E73-4E61-BDBE-4E8C554B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7650-CA1C-437D-821C-3E417F6E6E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2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1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2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7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1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9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4363-BF7C-42B1-8624-62345E3373A0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6D72-C40E-4AE3-A1F3-9B1CBAF8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" y="652191"/>
            <a:ext cx="5478113" cy="341834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34631" y="351404"/>
            <a:ext cx="726764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RITTER 67/60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BL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/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WH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000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газовая варочная поверхность</a:t>
            </a:r>
            <a:endParaRPr lang="ru-RU" sz="2000" dirty="0">
              <a:solidFill>
                <a:srgbClr val="C50034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97163" y="3960839"/>
            <a:ext cx="401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</a:t>
            </a:r>
            <a:r>
              <a:rPr lang="ru-RU" sz="1600" dirty="0" smtClean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Европейское </a:t>
            </a:r>
            <a:r>
              <a:rPr lang="ru-RU" sz="1600" dirty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производство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97163" y="2007844"/>
            <a:ext cx="4787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Увеличенная рабочая </a:t>
            </a:r>
            <a:r>
              <a:rPr lang="ru-RU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зона поверхности</a:t>
            </a:r>
            <a:r>
              <a:rPr lang="en-US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(67 </a:t>
            </a:r>
            <a:r>
              <a:rPr lang="ru-RU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см) </a:t>
            </a:r>
            <a:r>
              <a:rPr lang="ru-RU" sz="1600" dirty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– </a:t>
            </a:r>
            <a:r>
              <a:rPr lang="ru-RU" sz="1600" b="1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идеально подходит для посуды большого диаметра</a:t>
            </a:r>
            <a:endParaRPr lang="ru-RU" sz="1600" b="1" dirty="0">
              <a:solidFill>
                <a:srgbClr val="C50034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97163" y="3029442"/>
            <a:ext cx="401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Экспресс-конфорка </a:t>
            </a:r>
            <a:r>
              <a:rPr lang="ru-RU" sz="1600" dirty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с тройным </a:t>
            </a:r>
            <a:r>
              <a:rPr lang="ru-RU" sz="1600" dirty="0" smtClean="0">
                <a:solidFill>
                  <a:prstClr val="black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пламенем</a:t>
            </a:r>
            <a:endParaRPr lang="ru-RU" sz="1600" dirty="0">
              <a:solidFill>
                <a:prstClr val="black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9" y="3161151"/>
            <a:ext cx="5525927" cy="3448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99" y="427971"/>
            <a:ext cx="1471133" cy="367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8" y="569565"/>
            <a:ext cx="5861364" cy="5861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631" y="351404"/>
            <a:ext cx="726764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RITTER 67/60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BL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/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WH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000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газовая варочная поверхность</a:t>
            </a:r>
            <a:endParaRPr lang="ru-RU" sz="2000" dirty="0">
              <a:solidFill>
                <a:srgbClr val="C50034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765245" y="851154"/>
            <a:ext cx="40382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Описание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Ширина </a:t>
            </a: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67 см, ширина встраивания 60 см</a:t>
            </a:r>
            <a:endParaRPr lang="ru-RU" sz="1400" dirty="0">
              <a:solidFill>
                <a:prstClr val="black"/>
              </a:solidFill>
              <a:latin typeface="Segoe UI Light" pitchFamily="34" charset="0"/>
              <a:cs typeface="Segoe UI Light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4 газовые конфорки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Дизайн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4 поворотных переключателя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Цвет: черный, </a:t>
            </a: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белый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Материал</a:t>
            </a: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: закаленное стекло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Удобство эксплуатации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Экспресс-конфорка с тройным пламенем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2 конфорки с повышенной мощностью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2 чугунные решетки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Безопасность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Автоматический электроподжиг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Газ-контроль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Толщина закаленного стекла 8мм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Регуляторы из негорючего полимера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Комплектация</a:t>
            </a:r>
            <a:endParaRPr lang="en-US" sz="1400" b="1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Жиклеры </a:t>
            </a:r>
            <a:r>
              <a:rPr lang="ru-RU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для сжиженного </a:t>
            </a: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газа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latin typeface="Segoe UI Light" pitchFamily="34" charset="0"/>
              <a:cs typeface="Segoe UI Light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*Идеальная сочетаемость с духовыми шкафами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BIRNE 60</a:t>
            </a:r>
            <a:r>
              <a:rPr lang="en-US" sz="1400" dirty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, KUMMEL </a:t>
            </a:r>
            <a:r>
              <a:rPr lang="en-US" sz="1400" dirty="0" smtClean="0">
                <a:solidFill>
                  <a:prstClr val="black"/>
                </a:solidFill>
                <a:latin typeface="Segoe UI Light" pitchFamily="34" charset="0"/>
                <a:cs typeface="Segoe UI Light" pitchFamily="34" charset="0"/>
              </a:rPr>
              <a:t>60</a:t>
            </a:r>
            <a:endParaRPr lang="ru-RU" sz="1400" dirty="0">
              <a:solidFill>
                <a:prstClr val="black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3" y="3786753"/>
            <a:ext cx="2427500" cy="2427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/>
          <a:srcRect l="1250" t="1813"/>
          <a:stretch/>
        </p:blipFill>
        <p:spPr>
          <a:xfrm>
            <a:off x="3389353" y="3834198"/>
            <a:ext cx="2388244" cy="23746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854" y="1179712"/>
            <a:ext cx="2528816" cy="25288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261" y="1195390"/>
            <a:ext cx="2528816" cy="2528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49" y="1191167"/>
            <a:ext cx="2528816" cy="25288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772" y="3786215"/>
            <a:ext cx="2425736" cy="24257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854" y="3755565"/>
            <a:ext cx="2447519" cy="2428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25" y="1415749"/>
            <a:ext cx="3318810" cy="2070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093" y="278999"/>
            <a:ext cx="860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dirty="0" smtClean="0">
                <a:solidFill>
                  <a:srgbClr val="CA173E"/>
                </a:solidFill>
                <a:latin typeface="Segoe UI Semibold" pitchFamily="34" charset="0"/>
                <a:ea typeface="Microsoft JhengHei" pitchFamily="34" charset="-120"/>
                <a:cs typeface="Segoe UI Semibold" pitchFamily="34" charset="0"/>
              </a:rPr>
              <a:t>ИДЕАЛЬНО В КОМПЛЕКТЕ</a:t>
            </a:r>
            <a:endParaRPr lang="ru-RU" sz="2000" dirty="0">
              <a:solidFill>
                <a:srgbClr val="CA173E"/>
              </a:solidFill>
              <a:latin typeface="Segoe UI Light" pitchFamily="34" charset="0"/>
              <a:ea typeface="Microsoft JhengHei" pitchFamily="34" charset="-120"/>
              <a:cs typeface="Segoe UI Ligh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8436" y="1190494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RITTER 67/60 BL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8873" y="1178039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RITTER 67/60 </a:t>
            </a:r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WH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102" y="1183485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RITTER 67/60 BL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84763" y="3512665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KUMMEL 60 BL 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75200" y="3500210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BIRNE 60 </a:t>
            </a:r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WH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429" y="3505656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BIRNE 60 BL 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01690" y="1178039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RITTER 67/60 BL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418017" y="3500210"/>
            <a:ext cx="2434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QUENDEL </a:t>
            </a:r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60 </a:t>
            </a:r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BL/S </a:t>
            </a:r>
            <a:endParaRPr lang="ru-RU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Широкоэкранный</PresentationFormat>
  <Paragraphs>40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Meiryo</vt:lpstr>
      <vt:lpstr>Microsoft JhengHei</vt:lpstr>
      <vt:lpstr>Arial</vt:lpstr>
      <vt:lpstr>Calibri</vt:lpstr>
      <vt:lpstr>Calibri Light</vt:lpstr>
      <vt:lpstr>Segoe UI Light</vt:lpstr>
      <vt:lpstr>Segoe UI Semibold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Беляева</dc:creator>
  <cp:lastModifiedBy>Александра Беляева</cp:lastModifiedBy>
  <cp:revision>4</cp:revision>
  <dcterms:created xsi:type="dcterms:W3CDTF">2023-05-18T10:29:25Z</dcterms:created>
  <dcterms:modified xsi:type="dcterms:W3CDTF">2024-01-11T08:16:20Z</dcterms:modified>
</cp:coreProperties>
</file>