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43" r:id="rId1"/>
  </p:sldMasterIdLst>
  <p:notesMasterIdLst>
    <p:notesMasterId r:id="rId5"/>
  </p:notesMasterIdLst>
  <p:handoutMasterIdLst>
    <p:handoutMasterId r:id="rId6"/>
  </p:handoutMasterIdLst>
  <p:sldIdLst>
    <p:sldId id="420" r:id="rId2"/>
    <p:sldId id="557" r:id="rId3"/>
    <p:sldId id="558" r:id="rId4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Lato Light" panose="020F0502020204030203" pitchFamily="34" charset="0"/>
      <p:regular r:id="rId13"/>
      <p:italic r:id="rId14"/>
    </p:embeddedFont>
    <p:embeddedFont>
      <p:font typeface="Lato Thin" panose="020F0502020204030203" pitchFamily="34" charset="0"/>
      <p:regular r:id="rId15"/>
      <p: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0000"/>
    <a:srgbClr val="0066FF"/>
    <a:srgbClr val="F4721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87" autoAdjust="0"/>
    <p:restoredTop sz="96135" autoAdjust="0"/>
  </p:normalViewPr>
  <p:slideViewPr>
    <p:cSldViewPr snapToGrid="0">
      <p:cViewPr varScale="1">
        <p:scale>
          <a:sx n="114" d="100"/>
          <a:sy n="114" d="100"/>
        </p:scale>
        <p:origin x="3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C6BA9D9-7D00-4915-889D-156ECDD402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EDDBFB-F1E1-4090-A44C-8F63C0FC9B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75F8F-4FDC-4AC8-BFA7-EA5416EBEAF4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A64C64-9E47-4C4A-937A-BC19C1F838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B12F84-AE3B-4DEE-941D-799D8A6D29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D93F-07B1-41EF-B1FC-B0ACDD3C8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6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E645C-EB35-48E7-9F0F-CF80918D673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87F1C-7E91-4CB0-A11A-7F5B35D08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5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87F1C-7E91-4CB0-A11A-7F5B35D08E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2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87F1C-7E91-4CB0-A11A-7F5B35D08E7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85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5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1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17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9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7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1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7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5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300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154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3C8223-0FE0-45EC-8DAF-C707EE98C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9788" y="0"/>
            <a:ext cx="916441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D3769-008A-4911-9B62-23E6EF69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799" y="109003"/>
            <a:ext cx="2160000" cy="294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018AA1-5595-44B3-B495-1332F2737541}"/>
              </a:ext>
            </a:extLst>
          </p:cNvPr>
          <p:cNvSpPr txBox="1"/>
          <p:nvPr/>
        </p:nvSpPr>
        <p:spPr>
          <a:xfrm>
            <a:off x="5978343" y="956110"/>
            <a:ext cx="51583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НОВЫЕ </a:t>
            </a:r>
          </a:p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ДУХОВЫЕ ШКАФЫ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3ADCEF8D-5623-4CB4-84E2-AE1290443E9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8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D3769-008A-4911-9B62-23E6EF69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799" y="109003"/>
            <a:ext cx="2160000" cy="2946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A4D56E-0FAE-43C9-920D-408EF94C53C1}"/>
              </a:ext>
            </a:extLst>
          </p:cNvPr>
          <p:cNvSpPr txBox="1"/>
          <p:nvPr/>
        </p:nvSpPr>
        <p:spPr>
          <a:xfrm>
            <a:off x="1638205" y="4203229"/>
            <a:ext cx="290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Объем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79 </a:t>
            </a: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Функций –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8</a:t>
            </a:r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Механический таймер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Поворотные переключатели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Хромированные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направляющие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Панель – нерж. сталь, черное и белое стекло</a:t>
            </a:r>
          </a:p>
          <a:p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43AC71-627E-41AA-A1BE-638ECAD3FC29}"/>
              </a:ext>
            </a:extLst>
          </p:cNvPr>
          <p:cNvSpPr txBox="1"/>
          <p:nvPr/>
        </p:nvSpPr>
        <p:spPr>
          <a:xfrm>
            <a:off x="408348" y="249737"/>
            <a:ext cx="1412566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SLB EE</a:t>
            </a:r>
            <a:r>
              <a:rPr lang="ru-RU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6</a:t>
            </a:r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080</a:t>
            </a:r>
            <a:endParaRPr lang="ru-RU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BA1F3C-93B1-45BA-9487-E172D0EE6CAE}"/>
              </a:ext>
            </a:extLst>
          </p:cNvPr>
          <p:cNvSpPr txBox="1"/>
          <p:nvPr/>
        </p:nvSpPr>
        <p:spPr>
          <a:xfrm>
            <a:off x="4063461" y="264034"/>
            <a:ext cx="1394934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SLB EL</a:t>
            </a:r>
            <a:r>
              <a:rPr lang="ru-RU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6080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287A6C-C08E-486C-82C2-EC3312ABA324}"/>
              </a:ext>
            </a:extLst>
          </p:cNvPr>
          <p:cNvSpPr txBox="1"/>
          <p:nvPr/>
        </p:nvSpPr>
        <p:spPr>
          <a:xfrm>
            <a:off x="5889283" y="523071"/>
            <a:ext cx="1410964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SLB EY6090</a:t>
            </a:r>
            <a:endParaRPr lang="ru-RU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28551F-FBC9-4F18-A932-BBB015073753}"/>
              </a:ext>
            </a:extLst>
          </p:cNvPr>
          <p:cNvSpPr txBox="1"/>
          <p:nvPr/>
        </p:nvSpPr>
        <p:spPr>
          <a:xfrm>
            <a:off x="7736656" y="523071"/>
            <a:ext cx="1394934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SLB EL6090</a:t>
            </a:r>
            <a:endParaRPr lang="ru-RU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1F2B35-F14B-43AD-94AC-C4A9DC0C26CC}"/>
              </a:ext>
            </a:extLst>
          </p:cNvPr>
          <p:cNvSpPr txBox="1"/>
          <p:nvPr/>
        </p:nvSpPr>
        <p:spPr>
          <a:xfrm>
            <a:off x="6126997" y="4295561"/>
            <a:ext cx="2902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Объем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79 </a:t>
            </a: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Функций –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8</a:t>
            </a:r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Электронный таймер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Поворотные переключатели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Хромированные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направляющие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Панель – черное и белое стекло</a:t>
            </a:r>
          </a:p>
          <a:p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9FBDE7-DC5C-43B4-8FA2-715A247017D8}"/>
              </a:ext>
            </a:extLst>
          </p:cNvPr>
          <p:cNvSpPr txBox="1"/>
          <p:nvPr/>
        </p:nvSpPr>
        <p:spPr>
          <a:xfrm>
            <a:off x="458802" y="666734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29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0C5F0C-8CF7-438A-9BBF-A3084FC68BE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53634" y="1072396"/>
            <a:ext cx="2268000" cy="2196000"/>
          </a:xfrm>
          <a:prstGeom prst="rect">
            <a:avLst/>
          </a:prstGeom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715154-53CC-4D07-80C5-508E4A5FFB9E}"/>
              </a:ext>
            </a:extLst>
          </p:cNvPr>
          <p:cNvSpPr txBox="1"/>
          <p:nvPr/>
        </p:nvSpPr>
        <p:spPr>
          <a:xfrm>
            <a:off x="2308789" y="256314"/>
            <a:ext cx="1410964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SLB EY</a:t>
            </a:r>
            <a:r>
              <a:rPr lang="ru-RU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6</a:t>
            </a:r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080</a:t>
            </a:r>
            <a:endParaRPr lang="ru-RU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D4620B-A5EB-46E3-8743-C021E482702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92396" y="2412569"/>
            <a:ext cx="2304000" cy="2196000"/>
          </a:xfrm>
          <a:prstGeom prst="rect">
            <a:avLst/>
          </a:prstGeom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C9E93F-6B7C-4E97-B89F-64E6E260A88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07" b="97703" l="4085" r="97579">
                        <a14:foregroundMark x1="5295" y1="6126" x2="27231" y2="6126"/>
                        <a14:foregroundMark x1="27231" y1="6126" x2="93343" y2="5207"/>
                        <a14:foregroundMark x1="93343" y1="5207" x2="95539" y2="5207"/>
                        <a14:foregroundMark x1="5144" y1="6585" x2="4085" y2="97243"/>
                        <a14:foregroundMark x1="40998" y1="14855" x2="55825" y2="14395"/>
                        <a14:foregroundMark x1="55825" y1="14395" x2="95384" y2="15272"/>
                        <a14:foregroundMark x1="94705" y1="21899" x2="95672" y2="47360"/>
                        <a14:foregroundMark x1="95613" y1="95559" x2="29803" y2="92649"/>
                        <a14:foregroundMark x1="8501" y1="95602" x2="4387" y2="96172"/>
                        <a14:foregroundMark x1="29803" y1="92649" x2="9387" y2="95479"/>
                        <a14:foregroundMark x1="16188" y1="28025" x2="57640" y2="24962"/>
                        <a14:foregroundMark x1="57640" y1="24962" x2="82451" y2="26493"/>
                        <a14:foregroundMark x1="82451" y1="26493" x2="85628" y2="27718"/>
                        <a14:foregroundMark x1="21785" y1="30781" x2="88502" y2="31240"/>
                        <a14:foregroundMark x1="14221" y1="23737" x2="88200" y2="24655"/>
                        <a14:foregroundMark x1="96131" y1="16845" x2="96067" y2="17764"/>
                        <a14:foregroundMark x1="96376" y1="13323" x2="96291" y2="14548"/>
                        <a14:foregroundMark x1="96823" y1="6891" x2="96621" y2="9801"/>
                        <a14:foregroundMark x1="95721" y1="50046" x2="93797" y2="92190"/>
                        <a14:foregroundMark x1="95915" y1="45789" x2="95819" y2="47884"/>
                        <a14:foregroundMark x1="93797" y1="92190" x2="96710" y2="96436"/>
                        <a14:backgroundMark x1="99687" y1="96409" x2="99697" y2="99694"/>
                        <a14:backgroundMark x1="99543" y1="50962" x2="99679" y2="93926"/>
                        <a14:backgroundMark x1="99439" y1="18004" x2="99527" y2="45958"/>
                        <a14:backgroundMark x1="99395" y1="3982" x2="99405" y2="7075"/>
                        <a14:backgroundMark x1="99697" y1="99694" x2="99697" y2="99694"/>
                        <a14:backgroundMark x1="99244" y1="9801" x2="99244" y2="13323"/>
                        <a14:backgroundMark x1="99244" y1="14548" x2="99244" y2="16845"/>
                        <a14:backgroundMark x1="99395" y1="47626" x2="99546" y2="49770"/>
                        <a14:backgroundMark x1="6505" y1="98775" x2="11800" y2="98775"/>
                        <a14:backgroundMark x1="14372" y1="98775" x2="21936" y2="99234"/>
                        <a14:backgroundMark x1="31316" y1="99387" x2="40998" y2="99694"/>
                        <a14:backgroundMark x1="22542" y1="98928" x2="29803" y2="99694"/>
                        <a14:backgroundMark x1="41755" y1="99541" x2="51135" y2="99234"/>
                        <a14:backgroundMark x1="51135" y1="99234" x2="58245" y2="99694"/>
                        <a14:backgroundMark x1="58548" y1="99234" x2="86384" y2="99847"/>
                        <a14:backgroundMark x1="86384" y1="99847" x2="98185" y2="99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357" y="1210730"/>
            <a:ext cx="2268000" cy="2196000"/>
          </a:xfrm>
          <a:prstGeom prst="rect">
            <a:avLst/>
          </a:prstGeom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D910BA-A8CC-4A6F-9111-2D4BF84EEC4C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680976" y="2155750"/>
            <a:ext cx="2268000" cy="2196000"/>
          </a:xfrm>
          <a:prstGeom prst="rect">
            <a:avLst/>
          </a:prstGeom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7E7D8-8A17-49B1-B71C-B9DD49AF0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53" y="1831750"/>
            <a:ext cx="2310515" cy="2196000"/>
          </a:xfrm>
          <a:prstGeom prst="rect">
            <a:avLst/>
          </a:prstGeom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576CB0-5515-4CC9-A243-D6B7E4949855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888645" y="1862294"/>
            <a:ext cx="2304000" cy="2196000"/>
          </a:xfrm>
          <a:prstGeom prst="rect">
            <a:avLst/>
          </a:prstGeom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786740C-B1BC-44A5-953A-FC981FD07B77}"/>
              </a:ext>
            </a:extLst>
          </p:cNvPr>
          <p:cNvSpPr txBox="1"/>
          <p:nvPr/>
        </p:nvSpPr>
        <p:spPr>
          <a:xfrm>
            <a:off x="9289033" y="4301281"/>
            <a:ext cx="290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Объем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79 </a:t>
            </a: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Функций –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8</a:t>
            </a:r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Электронный таймер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Поворотные переключатели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Хромированные </a:t>
            </a:r>
            <a:r>
              <a:rPr lang="en-US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направляющие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Телескопические направляющие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Панель – черное стекло</a:t>
            </a:r>
          </a:p>
          <a:p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E0E48E-920D-4AFA-B7F2-49B1C1C39523}"/>
              </a:ext>
            </a:extLst>
          </p:cNvPr>
          <p:cNvSpPr txBox="1"/>
          <p:nvPr/>
        </p:nvSpPr>
        <p:spPr>
          <a:xfrm>
            <a:off x="10152587" y="1156193"/>
            <a:ext cx="1410964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SLB EY6095</a:t>
            </a:r>
            <a:endParaRPr lang="ru-RU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3" name="object 4">
            <a:extLst>
              <a:ext uri="{FF2B5EF4-FFF2-40B4-BE49-F238E27FC236}">
                <a16:creationId xmlns:a16="http://schemas.microsoft.com/office/drawing/2014/main" id="{3B958B23-CE49-484B-8153-6A5D01C8C009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71A1FE-8E6E-4EA3-B78A-32C7487C66E9}"/>
              </a:ext>
            </a:extLst>
          </p:cNvPr>
          <p:cNvSpPr txBox="1"/>
          <p:nvPr/>
        </p:nvSpPr>
        <p:spPr>
          <a:xfrm>
            <a:off x="2363898" y="707079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31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7A2EAF-1E24-4368-9D8F-3B61E617322C}"/>
              </a:ext>
            </a:extLst>
          </p:cNvPr>
          <p:cNvSpPr txBox="1"/>
          <p:nvPr/>
        </p:nvSpPr>
        <p:spPr>
          <a:xfrm>
            <a:off x="4125174" y="704021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33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68A116-5443-428E-A7A2-826561A24769}"/>
              </a:ext>
            </a:extLst>
          </p:cNvPr>
          <p:cNvSpPr txBox="1"/>
          <p:nvPr/>
        </p:nvSpPr>
        <p:spPr>
          <a:xfrm>
            <a:off x="5975380" y="885884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37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552E36-5A30-4069-98FF-77A66C4C860B}"/>
              </a:ext>
            </a:extLst>
          </p:cNvPr>
          <p:cNvSpPr txBox="1"/>
          <p:nvPr/>
        </p:nvSpPr>
        <p:spPr>
          <a:xfrm>
            <a:off x="7852552" y="861693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39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76D8E9-11D2-4F89-AA98-067C458C1716}"/>
              </a:ext>
            </a:extLst>
          </p:cNvPr>
          <p:cNvSpPr txBox="1"/>
          <p:nvPr/>
        </p:nvSpPr>
        <p:spPr>
          <a:xfrm>
            <a:off x="10175452" y="1511223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39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8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D3769-008A-4911-9B62-23E6EF69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799" y="109003"/>
            <a:ext cx="2160000" cy="294623"/>
          </a:xfrm>
          <a:prstGeom prst="rect">
            <a:avLst/>
          </a:prstGeom>
        </p:spPr>
      </p:pic>
      <p:pic>
        <p:nvPicPr>
          <p:cNvPr id="23" name="object 4">
            <a:extLst>
              <a:ext uri="{FF2B5EF4-FFF2-40B4-BE49-F238E27FC236}">
                <a16:creationId xmlns:a16="http://schemas.microsoft.com/office/drawing/2014/main" id="{3B958B23-CE49-484B-8153-6A5D01C8C00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9C7AE1-FC92-4126-B663-79D6C14E3074}"/>
              </a:ext>
            </a:extLst>
          </p:cNvPr>
          <p:cNvSpPr txBox="1"/>
          <p:nvPr/>
        </p:nvSpPr>
        <p:spPr>
          <a:xfrm>
            <a:off x="1595859" y="894338"/>
            <a:ext cx="1443024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SLK GY6611</a:t>
            </a:r>
            <a:endParaRPr lang="ru-RU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6BA419-F54E-4C72-9CA3-52490662FC7C}"/>
              </a:ext>
            </a:extLst>
          </p:cNvPr>
          <p:cNvSpPr txBox="1"/>
          <p:nvPr/>
        </p:nvSpPr>
        <p:spPr>
          <a:xfrm>
            <a:off x="8856081" y="933090"/>
            <a:ext cx="1426994" cy="369332"/>
          </a:xfrm>
          <a:prstGeom prst="rect">
            <a:avLst/>
          </a:prstGeom>
          <a:noFill/>
          <a:effectLst>
            <a:outerShdw blurRad="63500" dist="50800" dir="1800000" algn="l" rotWithShape="0">
              <a:schemeClr val="bg1">
                <a:alpha val="8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SLK GL6611</a:t>
            </a:r>
            <a:endParaRPr lang="ru-RU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FA6B01-B088-4F51-9A84-C52E7820FE71}"/>
              </a:ext>
            </a:extLst>
          </p:cNvPr>
          <p:cNvSpPr txBox="1"/>
          <p:nvPr/>
        </p:nvSpPr>
        <p:spPr>
          <a:xfrm>
            <a:off x="1684024" y="1356522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2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1BCE9A-768E-4DA0-9632-8F77501D99B9}"/>
              </a:ext>
            </a:extLst>
          </p:cNvPr>
          <p:cNvSpPr txBox="1"/>
          <p:nvPr/>
        </p:nvSpPr>
        <p:spPr>
          <a:xfrm>
            <a:off x="8936231" y="1356522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РРЦ 2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  <a:r>
              <a:rPr lang="ru-RU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990</a:t>
            </a:r>
            <a:endParaRPr lang="ru-RU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1732D6-08D4-4436-AA98-5F13D1E93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816" y="1996364"/>
            <a:ext cx="3313077" cy="2990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B1708E-05F6-4519-B527-022EE909A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30" y="1933879"/>
            <a:ext cx="3313077" cy="2990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D11D64-EE04-4446-8130-610BB05B7C63}"/>
              </a:ext>
            </a:extLst>
          </p:cNvPr>
          <p:cNvSpPr txBox="1"/>
          <p:nvPr/>
        </p:nvSpPr>
        <p:spPr>
          <a:xfrm>
            <a:off x="4215664" y="2125000"/>
            <a:ext cx="3663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Ширина: 60 см</a:t>
            </a:r>
          </a:p>
          <a:p>
            <a:pPr algn="just"/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4 конфорки</a:t>
            </a:r>
          </a:p>
          <a:p>
            <a:pPr algn="just"/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Мощность конфорок: </a:t>
            </a:r>
            <a:endParaRPr lang="en-US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just"/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      -   ВОК: 3,6 кВт</a:t>
            </a:r>
          </a:p>
          <a:p>
            <a:pPr algn="just"/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      -   Стандартная: 1,7 кВт</a:t>
            </a:r>
          </a:p>
          <a:p>
            <a:pPr algn="just"/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      -   Экономичная: 0,95 кВт</a:t>
            </a:r>
            <a:endParaRPr lang="ru-RU" sz="1200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just"/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      -   Повышенной мощности: 2,9 кВт</a:t>
            </a:r>
          </a:p>
          <a:p>
            <a:pPr algn="just"/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  Вес (нетто): 17,10 (кг)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  Панель –черное и белое стекло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Размеры (без упаковки): 590 x 520 x 100 (мм)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Размеры (в упаковке): 645 х 640 х 180 (мм)</a:t>
            </a:r>
          </a:p>
          <a:p>
            <a:endParaRPr lang="ru-RU" sz="1200" b="1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2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68396</TotalTime>
  <Words>186</Words>
  <Application>Microsoft Office PowerPoint</Application>
  <PresentationFormat>Широкоэкранный</PresentationFormat>
  <Paragraphs>53</Paragraphs>
  <Slides>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9" baseType="lpstr">
      <vt:lpstr>Calibri Light</vt:lpstr>
      <vt:lpstr>Lato Thin</vt:lpstr>
      <vt:lpstr>Lato Light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Александр Шавыркин</cp:lastModifiedBy>
  <cp:revision>2241</cp:revision>
  <dcterms:created xsi:type="dcterms:W3CDTF">2022-09-02T17:26:27Z</dcterms:created>
  <dcterms:modified xsi:type="dcterms:W3CDTF">2025-11-17T12:28:07Z</dcterms:modified>
</cp:coreProperties>
</file>