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6" r:id="rId4"/>
    <p:sldId id="278" r:id="rId5"/>
    <p:sldId id="282" r:id="rId6"/>
    <p:sldId id="283" r:id="rId7"/>
    <p:sldId id="284" r:id="rId8"/>
    <p:sldId id="286" r:id="rId9"/>
    <p:sldId id="287" r:id="rId10"/>
    <p:sldId id="285" r:id="rId11"/>
    <p:sldId id="288" r:id="rId12"/>
    <p:sldId id="289" r:id="rId13"/>
    <p:sldId id="291" r:id="rId14"/>
    <p:sldId id="292" r:id="rId15"/>
    <p:sldId id="290" r:id="rId16"/>
    <p:sldId id="293" r:id="rId17"/>
    <p:sldId id="294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1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4659" y="3278660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</a:p>
        </p:txBody>
      </p:sp>
      <p:pic>
        <p:nvPicPr>
          <p:cNvPr id="7" name="Рисунок 6" descr="Для презентации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1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4659" y="3278660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2434" y="278055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Шрифт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Microsoft Sans Serif</a:t>
            </a:r>
            <a:endParaRPr lang="ru-RU" dirty="0">
              <a:solidFill>
                <a:prstClr val="white">
                  <a:lumMod val="65000"/>
                </a:prst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25382" y="179814"/>
            <a:ext cx="1005017" cy="1000125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14956" y="220522"/>
            <a:ext cx="825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R-16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G-16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B-16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6015" y="2764991"/>
            <a:ext cx="813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201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23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61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3120" y="1361325"/>
            <a:ext cx="1038226" cy="1000125"/>
          </a:xfrm>
          <a:prstGeom prst="rect">
            <a:avLst/>
          </a:prstGeom>
          <a:solidFill>
            <a:srgbClr val="C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21C3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5711" y="1421698"/>
            <a:ext cx="813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197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B-</a:t>
            </a:r>
            <a:r>
              <a:rPr lang="ru-RU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52</a:t>
            </a:r>
            <a:endParaRPr lang="en-US" dirty="0">
              <a:solidFill>
                <a:prstClr val="white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266" y="236145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Цвет лого</a:t>
            </a:r>
          </a:p>
        </p:txBody>
      </p:sp>
    </p:spTree>
    <p:extLst>
      <p:ext uri="{BB962C8B-B14F-4D97-AF65-F5344CB8AC3E}">
        <p14:creationId xmlns:p14="http://schemas.microsoft.com/office/powerpoint/2010/main" val="7154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75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269922" y="3729538"/>
            <a:ext cx="331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baseline="30000" dirty="0">
                <a:solidFill>
                  <a:srgbClr val="C50034"/>
                </a:solidFill>
                <a:latin typeface="Microsoft YaHei Light" pitchFamily="34" charset="-122"/>
                <a:ea typeface="Microsoft YaHei Light" pitchFamily="34" charset="-122"/>
              </a:rPr>
              <a:t>По вопросам сотрудничества:</a:t>
            </a:r>
          </a:p>
          <a:p>
            <a:r>
              <a:rPr lang="ru-RU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8 495 600 49 10</a:t>
            </a:r>
          </a:p>
          <a:p>
            <a:endParaRPr lang="ru-RU" b="1" baseline="30000" dirty="0">
              <a:solidFill>
                <a:srgbClr val="C50034"/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r>
              <a:rPr lang="ru-RU" b="1" baseline="30000" dirty="0">
                <a:solidFill>
                  <a:srgbClr val="C50034"/>
                </a:solidFill>
                <a:latin typeface="Microsoft YaHei Light" pitchFamily="34" charset="-122"/>
                <a:ea typeface="Microsoft YaHei Light" pitchFamily="34" charset="-122"/>
              </a:rPr>
              <a:t>Центр технической поддержки:</a:t>
            </a:r>
          </a:p>
          <a:p>
            <a:r>
              <a:rPr lang="ru-RU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8 495 797 85 46 (Для Московского Региона)</a:t>
            </a:r>
          </a:p>
          <a:p>
            <a:r>
              <a:rPr lang="ru-RU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8 800 700 85 46 (для других регионов РФ)</a:t>
            </a:r>
          </a:p>
          <a:p>
            <a:endParaRPr lang="ru-RU" baseline="30000" dirty="0">
              <a:solidFill>
                <a:prstClr val="black"/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r>
              <a:rPr lang="en-US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www.krona.ru</a:t>
            </a:r>
          </a:p>
          <a:p>
            <a:r>
              <a:rPr lang="en-US" baseline="30000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info@krona.ru</a:t>
            </a:r>
            <a:endParaRPr lang="ru-RU" dirty="0">
              <a:solidFill>
                <a:prstClr val="black"/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37263" y="2530946"/>
            <a:ext cx="47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Microsoft YaHei Light" pitchFamily="34" charset="-122"/>
                <a:ea typeface="Microsoft YaHei Light" pitchFamily="34" charset="-122"/>
              </a:rPr>
              <a:t>Успешных продаж!</a:t>
            </a:r>
          </a:p>
        </p:txBody>
      </p:sp>
    </p:spTree>
    <p:extLst>
      <p:ext uri="{BB962C8B-B14F-4D97-AF65-F5344CB8AC3E}">
        <p14:creationId xmlns:p14="http://schemas.microsoft.com/office/powerpoint/2010/main" val="198247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езентации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2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37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3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езентации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54659" y="3278660"/>
            <a:ext cx="807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</a:p>
        </p:txBody>
      </p:sp>
      <p:pic>
        <p:nvPicPr>
          <p:cNvPr id="6" name="Рисунок 5" descr="Для презентации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8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4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F9A1-CE2C-4132-AB26-E815D2AA07A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2018-01F7-4FA3-95A5-8453636C8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39049"/>
            <a:ext cx="12192000" cy="1243913"/>
          </a:xfrm>
          <a:prstGeom prst="rect">
            <a:avLst/>
          </a:prstGeom>
          <a:solidFill>
            <a:srgbClr val="A7A7A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63" y="2456065"/>
            <a:ext cx="4992274" cy="1945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5584" y="4875779"/>
            <a:ext cx="758092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</a:t>
            </a:r>
            <a:r>
              <a:rPr lang="ru-RU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НОВИНКИ:</a:t>
            </a:r>
            <a:r>
              <a:rPr lang="en-US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Kamilla</a:t>
            </a:r>
            <a:r>
              <a:rPr lang="en-US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T 500 </a:t>
            </a:r>
            <a:r>
              <a:rPr lang="ru-RU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и </a:t>
            </a:r>
            <a:r>
              <a:rPr lang="en-US" sz="3200" dirty="0" err="1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Kamilla</a:t>
            </a:r>
            <a:r>
              <a:rPr lang="en-US" sz="3200" dirty="0" smtClean="0">
                <a:solidFill>
                  <a:prstClr val="white"/>
                </a:solidFill>
                <a:latin typeface="Segoe UI Semilight" pitchFamily="34" charset="0"/>
                <a:ea typeface="Microsoft JhengHei" pitchFamily="34" charset="-120"/>
                <a:cs typeface="Segoe UI Semilight" pitchFamily="34" charset="0"/>
              </a:rPr>
              <a:t> T 600</a:t>
            </a:r>
            <a:endParaRPr lang="ru-RU" sz="3200" dirty="0">
              <a:solidFill>
                <a:prstClr val="white"/>
              </a:solidFill>
              <a:latin typeface="Segoe UI Semilight" pitchFamily="34" charset="0"/>
              <a:ea typeface="Microsoft JhengHei Light" panose="020B0304030504040204" pitchFamily="34" charset="-128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7" y="962107"/>
            <a:ext cx="11686330" cy="33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3" y="970571"/>
            <a:ext cx="11608695" cy="33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90084" y="1878408"/>
            <a:ext cx="328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Лаконичный дизайн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Функция «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Slide-Stop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»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Тихая работа</a:t>
            </a:r>
            <a:endParaRPr lang="ru-RU" sz="20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94" y="278999"/>
            <a:ext cx="535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Kamilla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T 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6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00 Black/White/</a:t>
            </a:r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Inox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(2 мотора)</a:t>
            </a:r>
            <a:endParaRPr lang="ru-RU" sz="20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287" y="373401"/>
            <a:ext cx="2046506" cy="505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878727"/>
            <a:ext cx="3736731" cy="1555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11132"/>
            <a:ext cx="3877408" cy="1609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9" y="2863944"/>
            <a:ext cx="3675193" cy="1527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2055" y="5248276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</a:t>
            </a:r>
            <a:r>
              <a:rPr lang="en-US" sz="2000" dirty="0" smtClean="0"/>
              <a:t> </a:t>
            </a:r>
            <a:r>
              <a:rPr lang="ru-RU" sz="2000" dirty="0" smtClean="0"/>
              <a:t>490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3435" y="6137814"/>
            <a:ext cx="34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текущему курсу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16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6344" y="883338"/>
            <a:ext cx="30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Технические характеристики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Ширина: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мм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Тип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встраиваемая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кнопочное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Количество скоростей: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3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Производительность: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80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м³/ч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Освещение: 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Уровень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шума: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53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дБ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4" y="340712"/>
            <a:ext cx="5808784" cy="58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7" y="929023"/>
            <a:ext cx="11544914" cy="38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97" y="915044"/>
            <a:ext cx="11554210" cy="39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0" y="1298300"/>
            <a:ext cx="11042120" cy="42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950" y="3670236"/>
            <a:ext cx="612457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80" dirty="0" smtClean="0">
                <a:solidFill>
                  <a:prstClr val="white"/>
                </a:solidFill>
                <a:latin typeface="Segoe UI Semilight" pitchFamily="34" charset="0"/>
                <a:ea typeface="Microsoft JhengHei Light" panose="020B0304030504040204" pitchFamily="34" charset="-128"/>
                <a:cs typeface="Segoe UI Semilight" pitchFamily="34" charset="0"/>
              </a:rPr>
              <a:t>Успешных продаж!</a:t>
            </a:r>
            <a:endParaRPr lang="ru-RU" sz="4080" dirty="0">
              <a:solidFill>
                <a:prstClr val="white"/>
              </a:solidFill>
              <a:latin typeface="Segoe UI Semilight" pitchFamily="34" charset="0"/>
              <a:ea typeface="Microsoft JhengHei Light" panose="020B0304030504040204" pitchFamily="34" charset="-128"/>
              <a:cs typeface="Segoe UI Semi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59" y="1787930"/>
            <a:ext cx="4992274" cy="19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90084" y="1878408"/>
            <a:ext cx="328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Лаконичный дизайн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Функция «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Slide-Stop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»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Тихая работа</a:t>
            </a:r>
            <a:endParaRPr lang="ru-RU" sz="20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94" y="278999"/>
            <a:ext cx="535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Kamilla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T 500 Black/White/</a:t>
            </a:r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Inox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endParaRPr lang="ru-RU" sz="20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287" y="373401"/>
            <a:ext cx="2046506" cy="505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878727"/>
            <a:ext cx="3736731" cy="1555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11132"/>
            <a:ext cx="3877408" cy="1609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9" y="2863944"/>
            <a:ext cx="3675193" cy="1527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2055" y="5248276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</a:t>
            </a:r>
            <a:r>
              <a:rPr lang="ru-RU" sz="2000" dirty="0" smtClean="0"/>
              <a:t>490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3435" y="6137814"/>
            <a:ext cx="34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текущему курсу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0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6344" y="883338"/>
            <a:ext cx="30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Технические характеристики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Ширина: 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50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мм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Тип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встраиваемая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кнопочное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Количество скоростей: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3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Производительность: 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450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м³/ч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Освещение: 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Уровень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шума: </a:t>
            </a:r>
            <a:r>
              <a:rPr lang="en-US" sz="1600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4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2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дБ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310661"/>
            <a:ext cx="5571392" cy="5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7" y="959188"/>
            <a:ext cx="11799194" cy="36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6" y="958294"/>
            <a:ext cx="11792939" cy="39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sp>
        <p:nvSpPr>
          <p:cNvPr id="15" name="AutoShape 1" descr="https://zigmundshtain-rus.com/assets/images/products/25172/k-0115-b-1.jpg"/>
          <p:cNvSpPr>
            <a:spLocks noChangeAspect="1" noChangeArrowheads="1"/>
          </p:cNvSpPr>
          <p:nvPr/>
        </p:nvSpPr>
        <p:spPr bwMode="auto">
          <a:xfrm>
            <a:off x="5514975" y="2825750"/>
            <a:ext cx="222250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0" y="868647"/>
            <a:ext cx="11556858" cy="36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90084" y="1878408"/>
            <a:ext cx="328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Лаконичный дизайн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Функция «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Slide-Stop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»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Тихая работа</a:t>
            </a:r>
            <a:endParaRPr lang="ru-RU" sz="20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094" y="278999"/>
            <a:ext cx="535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Kamilla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T 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6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00 Black/White/</a:t>
            </a:r>
            <a:r>
              <a:rPr lang="en-US" sz="2000" b="1" dirty="0" err="1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Inox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(1 мотор)</a:t>
            </a:r>
            <a:endParaRPr lang="ru-RU" sz="20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287" y="373401"/>
            <a:ext cx="2046506" cy="505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878727"/>
            <a:ext cx="3736731" cy="1555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11132"/>
            <a:ext cx="3877408" cy="1609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9" y="2863944"/>
            <a:ext cx="3675193" cy="1527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2055" y="5248276"/>
            <a:ext cx="153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</a:t>
            </a:r>
            <a:r>
              <a:rPr lang="en-US" sz="2000" dirty="0" smtClean="0"/>
              <a:t> </a:t>
            </a:r>
            <a:r>
              <a:rPr lang="ru-RU" sz="2000" dirty="0" smtClean="0"/>
              <a:t>990 </a:t>
            </a:r>
            <a:r>
              <a:rPr lang="ru-RU" sz="2000" dirty="0" err="1" smtClean="0"/>
              <a:t>руб</a:t>
            </a:r>
            <a:r>
              <a:rPr lang="ru-RU" sz="2000" dirty="0" smtClean="0"/>
              <a:t>*.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3435" y="6137814"/>
            <a:ext cx="34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текущему курсу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61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6344" y="883338"/>
            <a:ext cx="30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Технические характеристики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Ширина: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мм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Тип</a:t>
            </a:r>
            <a:r>
              <a:rPr lang="en-US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встраиваемая</a:t>
            </a: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кнопочное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Количество скоростей: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3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Производительность: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45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0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м³/ч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Освещение: </a:t>
            </a:r>
            <a:r>
              <a:rPr lang="en-US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LED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Уровень </a:t>
            </a:r>
            <a:r>
              <a:rPr lang="ru-RU" sz="1600" b="1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шума: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46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Segoe UI Light" pitchFamily="34" charset="0"/>
                <a:cs typeface="Segoe UI Light" pitchFamily="34" charset="0"/>
              </a:rPr>
              <a:t>дБ</a:t>
            </a:r>
            <a:endParaRPr lang="ru-RU" sz="1600" dirty="0">
              <a:solidFill>
                <a:srgbClr val="000000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4" y="340712"/>
            <a:ext cx="5611680" cy="56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307" y="254339"/>
            <a:ext cx="717395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Сравнение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с</a:t>
            </a:r>
            <a:r>
              <a:rPr lang="en-US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sz="24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конкурентами</a:t>
            </a:r>
            <a:endParaRPr lang="ru-RU" sz="2400" b="1" dirty="0">
              <a:solidFill>
                <a:srgbClr val="C50034"/>
              </a:solidFill>
              <a:latin typeface="Segoe UI Semibold" pitchFamily="34" charset="0"/>
              <a:ea typeface="Meiryo" panose="020B0604030504040204" pitchFamily="34" charset="-128"/>
              <a:cs typeface="Segoe UI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7" y="823171"/>
            <a:ext cx="11765432" cy="30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202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Meiryo</vt:lpstr>
      <vt:lpstr>Microsoft JhengHei</vt:lpstr>
      <vt:lpstr>Microsoft JhengHei Light</vt:lpstr>
      <vt:lpstr>Microsoft YaHei Light</vt:lpstr>
      <vt:lpstr>Arial</vt:lpstr>
      <vt:lpstr>Calibri</vt:lpstr>
      <vt:lpstr>Calibri Light</vt:lpstr>
      <vt:lpstr>Microsoft Sans Serif</vt:lpstr>
      <vt:lpstr>Segoe UI Light</vt:lpstr>
      <vt:lpstr>Segoe UI Semibold</vt:lpstr>
      <vt:lpstr>Segoe UI Semilight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Лученинова Елена</dc:creator>
  <cp:lastModifiedBy>Пудов Илья</cp:lastModifiedBy>
  <cp:revision>87</cp:revision>
  <dcterms:created xsi:type="dcterms:W3CDTF">2022-01-17T12:27:44Z</dcterms:created>
  <dcterms:modified xsi:type="dcterms:W3CDTF">2023-12-26T13:36:03Z</dcterms:modified>
</cp:coreProperties>
</file>