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sldIdLst>
    <p:sldId id="585" r:id="rId5"/>
    <p:sldId id="1703" r:id="rId6"/>
    <p:sldId id="1706" r:id="rId7"/>
    <p:sldId id="1704" r:id="rId8"/>
    <p:sldId id="1702" r:id="rId9"/>
    <p:sldId id="1707" r:id="rId10"/>
    <p:sldId id="1695" r:id="rId11"/>
    <p:sldId id="1698" r:id="rId12"/>
    <p:sldId id="1699" r:id="rId13"/>
    <p:sldId id="1700" r:id="rId14"/>
    <p:sldId id="1701" r:id="rId15"/>
    <p:sldId id="592" r:id="rId16"/>
    <p:sldId id="1705" r:id="rId17"/>
  </p:sldIdLst>
  <p:sldSz cx="12192000" cy="6858000"/>
  <p:notesSz cx="6797675" cy="9872663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nilla Hage Döse" initials="PHD" lastIdx="1" clrIdx="0">
    <p:extLst>
      <p:ext uri="{19B8F6BF-5375-455C-9EA6-DF929625EA0E}">
        <p15:presenceInfo xmlns:p15="http://schemas.microsoft.com/office/powerpoint/2012/main" userId="S::pernilla.hagedoese@gorenje.com::3c78fdbc-4c12-440f-9926-b96df74a9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68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BF0F9-516D-485C-B545-2E5D1C64583E}" v="6" dt="2022-05-31T12:41:10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0" autoAdjust="0"/>
    <p:restoredTop sz="84465" autoAdjust="0"/>
  </p:normalViewPr>
  <p:slideViewPr>
    <p:cSldViewPr snapToGrid="0">
      <p:cViewPr varScale="1">
        <p:scale>
          <a:sx n="72" d="100"/>
          <a:sy n="72" d="100"/>
        </p:scale>
        <p:origin x="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Oliveiro" userId="75510c52-fa23-4344-b9a3-efe3db0d47d7" providerId="ADAL" clId="{5A1BF0F9-516D-485C-B545-2E5D1C64583E}"/>
    <pc:docChg chg="undo custSel addSld modSld sldOrd">
      <pc:chgData name="Brian Oliveiro" userId="75510c52-fa23-4344-b9a3-efe3db0d47d7" providerId="ADAL" clId="{5A1BF0F9-516D-485C-B545-2E5D1C64583E}" dt="2022-05-31T12:42:33.447" v="82" actId="1076"/>
      <pc:docMkLst>
        <pc:docMk/>
      </pc:docMkLst>
      <pc:sldChg chg="addSp delSp modSp mod">
        <pc:chgData name="Brian Oliveiro" userId="75510c52-fa23-4344-b9a3-efe3db0d47d7" providerId="ADAL" clId="{5A1BF0F9-516D-485C-B545-2E5D1C64583E}" dt="2022-05-31T12:40:09.510" v="30" actId="167"/>
        <pc:sldMkLst>
          <pc:docMk/>
          <pc:sldMk cId="4039615199" sldId="258"/>
        </pc:sldMkLst>
        <pc:spChg chg="mod">
          <ac:chgData name="Brian Oliveiro" userId="75510c52-fa23-4344-b9a3-efe3db0d47d7" providerId="ADAL" clId="{5A1BF0F9-516D-485C-B545-2E5D1C64583E}" dt="2022-05-31T12:39:22.096" v="12" actId="20577"/>
          <ac:spMkLst>
            <pc:docMk/>
            <pc:sldMk cId="4039615199" sldId="258"/>
            <ac:spMk id="42" creationId="{B4B9ECD9-86BD-3353-0F0C-D7DDAAA1723D}"/>
          </ac:spMkLst>
        </pc:spChg>
        <pc:spChg chg="mod">
          <ac:chgData name="Brian Oliveiro" userId="75510c52-fa23-4344-b9a3-efe3db0d47d7" providerId="ADAL" clId="{5A1BF0F9-516D-485C-B545-2E5D1C64583E}" dt="2022-05-31T12:39:25.911" v="16" actId="20577"/>
          <ac:spMkLst>
            <pc:docMk/>
            <pc:sldMk cId="4039615199" sldId="258"/>
            <ac:spMk id="43" creationId="{270A052A-306D-6AB8-A484-165B9C96C623}"/>
          </ac:spMkLst>
        </pc:spChg>
        <pc:spChg chg="mod">
          <ac:chgData name="Brian Oliveiro" userId="75510c52-fa23-4344-b9a3-efe3db0d47d7" providerId="ADAL" clId="{5A1BF0F9-516D-485C-B545-2E5D1C64583E}" dt="2022-05-31T12:39:37.751" v="24" actId="20577"/>
          <ac:spMkLst>
            <pc:docMk/>
            <pc:sldMk cId="4039615199" sldId="258"/>
            <ac:spMk id="46" creationId="{EA5F3DE5-5EFB-6712-0450-875CA9AE78C4}"/>
          </ac:spMkLst>
        </pc:spChg>
        <pc:spChg chg="mod">
          <ac:chgData name="Brian Oliveiro" userId="75510c52-fa23-4344-b9a3-efe3db0d47d7" providerId="ADAL" clId="{5A1BF0F9-516D-485C-B545-2E5D1C64583E}" dt="2022-05-31T12:39:33.857" v="20" actId="20577"/>
          <ac:spMkLst>
            <pc:docMk/>
            <pc:sldMk cId="4039615199" sldId="258"/>
            <ac:spMk id="47" creationId="{4769C506-997D-B38D-9EA3-4A2BEAEC1D46}"/>
          </ac:spMkLst>
        </pc:spChg>
        <pc:picChg chg="add del mod">
          <ac:chgData name="Brian Oliveiro" userId="75510c52-fa23-4344-b9a3-efe3db0d47d7" providerId="ADAL" clId="{5A1BF0F9-516D-485C-B545-2E5D1C64583E}" dt="2022-05-31T12:37:27.381" v="5"/>
          <ac:picMkLst>
            <pc:docMk/>
            <pc:sldMk cId="4039615199" sldId="258"/>
            <ac:picMk id="25" creationId="{8367FFEA-B855-7C15-7286-8AA08A87BE70}"/>
          </ac:picMkLst>
        </pc:picChg>
        <pc:picChg chg="add mod ord">
          <ac:chgData name="Brian Oliveiro" userId="75510c52-fa23-4344-b9a3-efe3db0d47d7" providerId="ADAL" clId="{5A1BF0F9-516D-485C-B545-2E5D1C64583E}" dt="2022-05-31T12:40:09.510" v="30" actId="167"/>
          <ac:picMkLst>
            <pc:docMk/>
            <pc:sldMk cId="4039615199" sldId="258"/>
            <ac:picMk id="26" creationId="{428DAEAA-08BC-8B7D-7E2F-47C45B6EAC14}"/>
          </ac:picMkLst>
        </pc:picChg>
        <pc:picChg chg="add mod ord">
          <ac:chgData name="Brian Oliveiro" userId="75510c52-fa23-4344-b9a3-efe3db0d47d7" providerId="ADAL" clId="{5A1BF0F9-516D-485C-B545-2E5D1C64583E}" dt="2022-05-31T12:40:05.055" v="29" actId="167"/>
          <ac:picMkLst>
            <pc:docMk/>
            <pc:sldMk cId="4039615199" sldId="258"/>
            <ac:picMk id="27" creationId="{CE8C7AB8-5407-B2B6-117A-9E681C2AD186}"/>
          </ac:picMkLst>
        </pc:picChg>
        <pc:picChg chg="del">
          <ac:chgData name="Brian Oliveiro" userId="75510c52-fa23-4344-b9a3-efe3db0d47d7" providerId="ADAL" clId="{5A1BF0F9-516D-485C-B545-2E5D1C64583E}" dt="2022-05-31T12:39:05.183" v="6" actId="478"/>
          <ac:picMkLst>
            <pc:docMk/>
            <pc:sldMk cId="4039615199" sldId="258"/>
            <ac:picMk id="48" creationId="{BCE4241C-7A99-2268-EF4F-999DCB43D4BA}"/>
          </ac:picMkLst>
        </pc:picChg>
        <pc:picChg chg="del">
          <ac:chgData name="Brian Oliveiro" userId="75510c52-fa23-4344-b9a3-efe3db0d47d7" providerId="ADAL" clId="{5A1BF0F9-516D-485C-B545-2E5D1C64583E}" dt="2022-05-31T12:39:45.229" v="26" actId="478"/>
          <ac:picMkLst>
            <pc:docMk/>
            <pc:sldMk cId="4039615199" sldId="258"/>
            <ac:picMk id="50" creationId="{C8D2BB7E-5E16-73D5-892E-7B861509D8F9}"/>
          </ac:picMkLst>
        </pc:picChg>
      </pc:sldChg>
      <pc:sldChg chg="delSp modSp mod">
        <pc:chgData name="Brian Oliveiro" userId="75510c52-fa23-4344-b9a3-efe3db0d47d7" providerId="ADAL" clId="{5A1BF0F9-516D-485C-B545-2E5D1C64583E}" dt="2022-05-31T12:42:33.447" v="82" actId="1076"/>
        <pc:sldMkLst>
          <pc:docMk/>
          <pc:sldMk cId="3081286726" sldId="1681"/>
        </pc:sldMkLst>
        <pc:spChg chg="del">
          <ac:chgData name="Brian Oliveiro" userId="75510c52-fa23-4344-b9a3-efe3db0d47d7" providerId="ADAL" clId="{5A1BF0F9-516D-485C-B545-2E5D1C64583E}" dt="2022-05-31T12:41:48.859" v="69" actId="478"/>
          <ac:spMkLst>
            <pc:docMk/>
            <pc:sldMk cId="3081286726" sldId="1681"/>
            <ac:spMk id="6" creationId="{5430BC1A-E181-476A-87A3-3279F8940321}"/>
          </ac:spMkLst>
        </pc:spChg>
        <pc:spChg chg="mod">
          <ac:chgData name="Brian Oliveiro" userId="75510c52-fa23-4344-b9a3-efe3db0d47d7" providerId="ADAL" clId="{5A1BF0F9-516D-485C-B545-2E5D1C64583E}" dt="2022-05-31T12:42:33.447" v="82" actId="1076"/>
          <ac:spMkLst>
            <pc:docMk/>
            <pc:sldMk cId="3081286726" sldId="1681"/>
            <ac:spMk id="8" creationId="{4FBCEF23-1257-605E-7A4F-485A43CE3ABA}"/>
          </ac:spMkLst>
        </pc:spChg>
        <pc:spChg chg="del">
          <ac:chgData name="Brian Oliveiro" userId="75510c52-fa23-4344-b9a3-efe3db0d47d7" providerId="ADAL" clId="{5A1BF0F9-516D-485C-B545-2E5D1C64583E}" dt="2022-05-31T12:42:14.763" v="77" actId="478"/>
          <ac:spMkLst>
            <pc:docMk/>
            <pc:sldMk cId="3081286726" sldId="1681"/>
            <ac:spMk id="12" creationId="{AA6ED181-D6D9-4BD4-81AB-3AAAC60689E0}"/>
          </ac:spMkLst>
        </pc:spChg>
        <pc:picChg chg="mod">
          <ac:chgData name="Brian Oliveiro" userId="75510c52-fa23-4344-b9a3-efe3db0d47d7" providerId="ADAL" clId="{5A1BF0F9-516D-485C-B545-2E5D1C64583E}" dt="2022-05-31T12:42:23.379" v="80" actId="1076"/>
          <ac:picMkLst>
            <pc:docMk/>
            <pc:sldMk cId="3081286726" sldId="1681"/>
            <ac:picMk id="3" creationId="{3B8A3C9B-4DEB-BF5E-8F68-F7425F548703}"/>
          </ac:picMkLst>
        </pc:picChg>
        <pc:picChg chg="mod">
          <ac:chgData name="Brian Oliveiro" userId="75510c52-fa23-4344-b9a3-efe3db0d47d7" providerId="ADAL" clId="{5A1BF0F9-516D-485C-B545-2E5D1C64583E}" dt="2022-05-31T12:42:28.017" v="81" actId="1076"/>
          <ac:picMkLst>
            <pc:docMk/>
            <pc:sldMk cId="3081286726" sldId="1681"/>
            <ac:picMk id="5" creationId="{EC203B64-800A-4DF1-87BA-9B86A00CE4F8}"/>
          </ac:picMkLst>
        </pc:picChg>
        <pc:cxnChg chg="del">
          <ac:chgData name="Brian Oliveiro" userId="75510c52-fa23-4344-b9a3-efe3db0d47d7" providerId="ADAL" clId="{5A1BF0F9-516D-485C-B545-2E5D1C64583E}" dt="2022-05-31T12:41:51.270" v="70" actId="478"/>
          <ac:cxnSpMkLst>
            <pc:docMk/>
            <pc:sldMk cId="3081286726" sldId="1681"/>
            <ac:cxnSpMk id="7" creationId="{CFA6325B-25F2-40EA-A263-6B3E4A2E0668}"/>
          </ac:cxnSpMkLst>
        </pc:cxnChg>
      </pc:sldChg>
      <pc:sldChg chg="addSp delSp modSp add mod ord">
        <pc:chgData name="Brian Oliveiro" userId="75510c52-fa23-4344-b9a3-efe3db0d47d7" providerId="ADAL" clId="{5A1BF0F9-516D-485C-B545-2E5D1C64583E}" dt="2022-05-31T12:41:41.925" v="68"/>
        <pc:sldMkLst>
          <pc:docMk/>
          <pc:sldMk cId="3285400302" sldId="1682"/>
        </pc:sldMkLst>
        <pc:spChg chg="mod">
          <ac:chgData name="Brian Oliveiro" userId="75510c52-fa23-4344-b9a3-efe3db0d47d7" providerId="ADAL" clId="{5A1BF0F9-516D-485C-B545-2E5D1C64583E}" dt="2022-05-31T12:41:34.010" v="66" actId="20577"/>
          <ac:spMkLst>
            <pc:docMk/>
            <pc:sldMk cId="3285400302" sldId="1682"/>
            <ac:spMk id="8" creationId="{4FBCEF23-1257-605E-7A4F-485A43CE3ABA}"/>
          </ac:spMkLst>
        </pc:spChg>
        <pc:picChg chg="del">
          <ac:chgData name="Brian Oliveiro" userId="75510c52-fa23-4344-b9a3-efe3db0d47d7" providerId="ADAL" clId="{5A1BF0F9-516D-485C-B545-2E5D1C64583E}" dt="2022-05-31T12:40:44.366" v="32" actId="478"/>
          <ac:picMkLst>
            <pc:docMk/>
            <pc:sldMk cId="3285400302" sldId="1682"/>
            <ac:picMk id="3" creationId="{3B8A3C9B-4DEB-BF5E-8F68-F7425F548703}"/>
          </ac:picMkLst>
        </pc:picChg>
        <pc:picChg chg="add mod">
          <ac:chgData name="Brian Oliveiro" userId="75510c52-fa23-4344-b9a3-efe3db0d47d7" providerId="ADAL" clId="{5A1BF0F9-516D-485C-B545-2E5D1C64583E}" dt="2022-05-31T12:41:21.352" v="41" actId="1035"/>
          <ac:picMkLst>
            <pc:docMk/>
            <pc:sldMk cId="3285400302" sldId="1682"/>
            <ac:picMk id="4" creationId="{25A0CFE9-342C-180F-570E-E8DB9F75B2C2}"/>
          </ac:picMkLst>
        </pc:picChg>
        <pc:picChg chg="del">
          <ac:chgData name="Brian Oliveiro" userId="75510c52-fa23-4344-b9a3-efe3db0d47d7" providerId="ADAL" clId="{5A1BF0F9-516D-485C-B545-2E5D1C64583E}" dt="2022-05-31T12:40:44.366" v="32" actId="478"/>
          <ac:picMkLst>
            <pc:docMk/>
            <pc:sldMk cId="3285400302" sldId="1682"/>
            <ac:picMk id="5" creationId="{EC203B64-800A-4DF1-87BA-9B86A00CE4F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D2AC9-2D89-460A-9110-43A18E9F44F6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CFE5-2A10-4D20-A844-E1EE5E89C3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07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BFBE9-9CC2-4C82-AD79-EDD29523ADD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ACFE5-2A10-4D20-A844-E1EE5E89C33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74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BBA6-1B1E-4FE8-AD96-8242D46C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532584"/>
            <a:ext cx="10990216" cy="121784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2AF3-8E17-4AF4-B380-59B31F4D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3" y="1750423"/>
            <a:ext cx="10990215" cy="72721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E6A5-D683-4D77-968F-05E0976F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4B3A-CAC7-49D5-85EC-76BD719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15289-FB5B-4D71-AA4B-426D05F6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A9F5D-D455-4AB4-BB79-918D1EF7F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65" y="532583"/>
            <a:ext cx="1531112" cy="514814"/>
          </a:xfrm>
          <a:prstGeom prst="rect">
            <a:avLst/>
          </a:prstGeom>
        </p:spPr>
      </p:pic>
      <p:pic>
        <p:nvPicPr>
          <p:cNvPr id="10" name="Picture 9" descr="A body of water&#10;&#10;Description automatically generated">
            <a:extLst>
              <a:ext uri="{FF2B5EF4-FFF2-40B4-BE49-F238E27FC236}">
                <a16:creationId xmlns:a16="http://schemas.microsoft.com/office/drawing/2014/main" id="{8EBFBB0F-B511-4E59-8860-DAA030B88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52" y="2621278"/>
            <a:ext cx="10990214" cy="37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7161-2F7B-4BD3-861F-CF1FF1DB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1"/>
            <a:ext cx="4197260" cy="1188719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2810-4165-4A09-8C94-79DDD4F3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116" y="1855179"/>
            <a:ext cx="6186866" cy="40058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5C70-5211-4D60-B016-7FD2AE1F0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6" y="1863117"/>
            <a:ext cx="4197260" cy="40058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62D12-402E-4062-8DC5-AA8C5957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F283-5E75-4078-9C69-4AAB3967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96CE0-9FCC-439E-959A-30B2A873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A5587BB-462C-4FFC-A149-B3CE8B3D125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378115" y="5877878"/>
            <a:ext cx="6186866" cy="435247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2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6" y="1855180"/>
            <a:ext cx="5182645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6" y="1863118"/>
            <a:ext cx="5182645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7" y="5877878"/>
            <a:ext cx="5182644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52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5" y="1864588"/>
            <a:ext cx="5182645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82646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6" y="5877107"/>
            <a:ext cx="5182644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2335" y="3942988"/>
            <a:ext cx="5182645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118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7" y="1855179"/>
            <a:ext cx="2512800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8" y="5877060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52182" y="1863118"/>
            <a:ext cx="2512800" cy="4005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2844DE-08EF-4583-8F43-C779AF6C2FA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052182" y="5877060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58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9675223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2337" y="1855180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B65E6B-CE4B-494C-9533-004EC7208F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82337" y="5876926"/>
            <a:ext cx="2512800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6A5648-0AA8-434D-BC0D-B2CE83EF011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49536" y="186311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B8C9EFF-13F6-4509-92D5-6D64851C06E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382337" y="394298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81755CB-935A-4DB7-BAEE-E89922AFC68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49536" y="3942988"/>
            <a:ext cx="2512800" cy="192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522F33-7B24-4841-B73D-31C319C79AC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049537" y="5876926"/>
            <a:ext cx="2512799" cy="43524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93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8E567-C25D-4DFD-AFA2-04161DEC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DCA90-BF5E-49C3-A325-C0DD4A2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457200"/>
            <a:ext cx="5161801" cy="118872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AE3B-8B4C-4C97-B6E6-A4DABF8F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67" y="1863118"/>
            <a:ext cx="5161800" cy="40058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92B5-8189-4693-BAAF-C4A675E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115F-40BC-4BDD-8111-C2BD1E2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68846-3D41-4B8D-B8F1-F6E2CC2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7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5CBF-39D1-4AA0-9D82-D01CCA1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2A7CE-4904-458F-8052-0E64D9E61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5A2B-CF17-4D36-8AB7-E0AAD623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79F23-A38A-4A12-A864-CDAC7BC0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E90C-4420-4A92-8976-3158732E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62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5099F-8370-40DD-A2E2-B822E332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7813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5BDD9-7CD4-44B2-8ADF-B2C3A0EA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DE03-6DF3-4220-A2FB-32EA238C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A93-7A03-44F4-8FA2-DC73DE4E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DB65-E9FA-4ACA-8DA3-30FCC2DF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9B740E3-9065-4DFD-991D-5D254A210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8291" y="5349055"/>
            <a:ext cx="1239166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81C0-3298-49C3-9B80-0A5C9A80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3F6B-84B8-42D7-9764-CD7E55AA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6846-5755-4417-A87E-55B998D7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8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05C-736C-4034-A0F7-AEB5CA68F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9B59-D63E-4CCE-A0A8-445EC265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C11E-D04F-43FD-BA2F-0842BEF9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B1E5-13CD-4AC7-AD3F-73657DA6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F2C8-E1CC-46A0-B4E6-B3FF1640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2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05C-736C-4034-A0F7-AEB5CA68F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9B59-D63E-4CCE-A0A8-445EC265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C11E-D04F-43FD-BA2F-0842BEF9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B1E5-13CD-4AC7-AD3F-73657DA6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F2C8-E1CC-46A0-B4E6-B3FF1640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1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37F9-C0F9-457C-8948-2BE38202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38A-BEDB-40B2-984D-77D1B8B4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56A8C-8085-41EE-9B4E-4EE300C0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8EF64-3D0C-4D16-9C1D-3B2CB3A5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DD24-F98B-4808-B627-618D83A6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7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A692-B605-405E-84CB-7209F31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596845" cy="1105988"/>
          </a:xfrm>
        </p:spPr>
        <p:txBody>
          <a:bodyPr anchor="b">
            <a:normAutofit/>
          </a:bodyPr>
          <a:lstStyle>
            <a:lvl1pPr>
              <a:defRPr sz="3400"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D3D8-2708-4D48-8108-800D5C8E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67" y="1855179"/>
            <a:ext cx="5161799" cy="4478946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>
              <a:defRPr sz="1400">
                <a:latin typeface="Arial Nova Light" panose="020B0304020202020204" pitchFamily="34" charset="0"/>
              </a:defRPr>
            </a:lvl2pPr>
            <a:lvl3pPr>
              <a:defRPr sz="1200">
                <a:latin typeface="Arial Nova Light" panose="020B0304020202020204" pitchFamily="34" charset="0"/>
              </a:defRPr>
            </a:lvl3pPr>
            <a:lvl4pPr>
              <a:defRPr sz="1100">
                <a:latin typeface="Arial Nova Light" panose="020B0304020202020204" pitchFamily="34" charset="0"/>
              </a:defRPr>
            </a:lvl4pPr>
            <a:lvl5pPr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02CC0-EF11-45E4-82AF-4FA7D3541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55179"/>
            <a:ext cx="5392783" cy="44789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 Nova Light" panose="020B0304020202020204" pitchFamily="34" charset="0"/>
              </a:defRPr>
            </a:lvl1pPr>
            <a:lvl2pPr>
              <a:lnSpc>
                <a:spcPct val="100000"/>
              </a:lnSpc>
              <a:defRPr sz="1400">
                <a:latin typeface="Arial Nova Light" panose="020B03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Arial Nova Light" panose="020B0304020202020204" pitchFamily="34" charset="0"/>
              </a:defRPr>
            </a:lvl3pPr>
            <a:lvl4pPr>
              <a:lnSpc>
                <a:spcPct val="100000"/>
              </a:lnSpc>
              <a:defRPr sz="1100">
                <a:latin typeface="Arial Nova Light" panose="020B0304020202020204" pitchFamily="34" charset="0"/>
              </a:defRPr>
            </a:lvl4pPr>
            <a:lvl5pPr>
              <a:lnSpc>
                <a:spcPct val="100000"/>
              </a:lnSpc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5A8B-BFFF-41FF-8522-9EEACD7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00" y="6469062"/>
            <a:ext cx="2876365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EFA5-72DD-4610-B340-CADD063F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062"/>
            <a:ext cx="4114800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66C0-9E63-4923-A6EA-E47C13D0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062"/>
            <a:ext cx="2954382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9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A692-B605-405E-84CB-7209F31D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675223" cy="1105988"/>
          </a:xfrm>
        </p:spPr>
        <p:txBody>
          <a:bodyPr anchor="b">
            <a:normAutofit/>
          </a:bodyPr>
          <a:lstStyle>
            <a:lvl1pPr>
              <a:defRPr sz="3400"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D3D8-2708-4D48-8108-800D5C8E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67" y="1855179"/>
            <a:ext cx="5161799" cy="4478946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>
              <a:defRPr sz="1400">
                <a:latin typeface="Arial Nova Light" panose="020B0304020202020204" pitchFamily="34" charset="0"/>
              </a:defRPr>
            </a:lvl2pPr>
            <a:lvl3pPr>
              <a:defRPr sz="1200">
                <a:latin typeface="Arial Nova Light" panose="020B0304020202020204" pitchFamily="34" charset="0"/>
              </a:defRPr>
            </a:lvl3pPr>
            <a:lvl4pPr>
              <a:defRPr sz="1100">
                <a:latin typeface="Arial Nova Light" panose="020B0304020202020204" pitchFamily="34" charset="0"/>
              </a:defRPr>
            </a:lvl4pPr>
            <a:lvl5pPr>
              <a:defRPr sz="11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5A8B-BFFF-41FF-8522-9EEACD7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00" y="6469062"/>
            <a:ext cx="2876365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2023-06-29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EFA5-72DD-4610-B340-CADD063F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062"/>
            <a:ext cx="4114800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66C0-9E63-4923-A6EA-E47C13D0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062"/>
            <a:ext cx="2954382" cy="252413"/>
          </a:xfrm>
        </p:spPr>
        <p:txBody>
          <a:bodyPr/>
          <a:lstStyle>
            <a:lvl1pPr>
              <a:defRPr sz="1050"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D427F53-06AA-458E-A6F0-F92CE198EE7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0" y="1855179"/>
            <a:ext cx="5392782" cy="447894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39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8858-7774-437B-AA36-6F6B1ADA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391885"/>
            <a:ext cx="9683931" cy="1105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1359F-4F10-4ACF-AEE3-D1E176C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5" y="1855179"/>
            <a:ext cx="5161801" cy="6498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7F013-1492-4B38-AB42-8FC7EC473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" y="2505074"/>
            <a:ext cx="5161801" cy="38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079B7-1339-47BC-AB13-59BD51375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5179"/>
            <a:ext cx="5392782" cy="64989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A475F-82A4-4AE6-A1B8-2F1985A08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92782" cy="3860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D52C4-111A-4EB5-855C-279DD12D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8A75E-B3ED-4E0B-B236-79858000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5F062-743A-4C2A-AE40-0D2210ED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19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1FF6-3B01-44DE-9818-547315DA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391886"/>
            <a:ext cx="9675223" cy="1105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6D59F-5D27-4AD9-AA0E-6A9C5EB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9B59-1510-498C-93F5-4E0C5095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16FDA-431A-47D2-AA87-B4DF7040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5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81C0-3298-49C3-9B80-0A5C9A80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D11F-2023-4142-8FF6-FF3F62452633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3F6B-84B8-42D7-9764-CD7E55AA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6846-5755-4417-A87E-55B998D7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7BF0-74F3-490C-B581-60C71F59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6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06327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" name="Слайд think-cell" r:id="rId22" imgW="499" imgH="499" progId="TCLayout.ActiveDocument.1">
                  <p:embed/>
                </p:oleObj>
              </mc:Choice>
              <mc:Fallback>
                <p:oleObj name="Слайд think-cell" r:id="rId22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1D960-FB88-457E-834A-72054C90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391886"/>
            <a:ext cx="9657805" cy="1105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AB7A1-61B5-4ED8-A721-96CAA8981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5" y="1629863"/>
            <a:ext cx="10990217" cy="470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2C19-E4A0-498C-957B-B81E5EB03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4765" y="6469062"/>
            <a:ext cx="3006635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2491D11F-2023-4142-8FF6-FF3F62452633}" type="datetimeFigureOut">
              <a:rPr lang="sv-SE" smtClean="0"/>
              <a:pPr/>
              <a:t>2023-06-29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B277-4718-4767-89B5-04324CDA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9062"/>
            <a:ext cx="4114800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C3338-66EF-430E-B261-E5EB837E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9062"/>
            <a:ext cx="2954382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E4367BF0-74F3-490C-B581-60C71F59DF4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2C566-9CD9-4E3E-A832-874A7622DF8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5816" y="445494"/>
            <a:ext cx="1239165" cy="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52" r:id="rId5"/>
    <p:sldLayoutId id="2147483666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2" r:id="rId12"/>
    <p:sldLayoutId id="2147483663" r:id="rId13"/>
    <p:sldLayoutId id="2147483664" r:id="rId14"/>
    <p:sldLayoutId id="2147483665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357188" indent="-1746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539750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714375" indent="-1746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896938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B324-58E5-4E88-92B3-3C969039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532584"/>
            <a:ext cx="10283735" cy="121784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Газ на стеклокерамике: обновления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1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9" y="141372"/>
            <a:ext cx="10003180" cy="110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HG8843BGB1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 -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Газовая варочная панель, стеклокерамика, 80 см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5" y="5625530"/>
            <a:ext cx="472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Цвет: черный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SAP </a:t>
            </a:r>
            <a:r>
              <a:rPr lang="ru-RU" sz="1600" dirty="0"/>
              <a:t>код: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741476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54794" y="3358969"/>
            <a:ext cx="6151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Ширина: 80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Новый тип рамки из нержавеющей стали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3 конфорки А+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1 конфорка </a:t>
            </a:r>
            <a:r>
              <a:rPr lang="ru-RU" sz="1600" dirty="0" err="1" smtClean="0"/>
              <a:t>вок</a:t>
            </a:r>
            <a:r>
              <a:rPr lang="ru-RU" sz="1600" dirty="0" smtClean="0"/>
              <a:t> </a:t>
            </a:r>
            <a:r>
              <a:rPr lang="en-US" sz="1600" dirty="0" smtClean="0"/>
              <a:t>Fusion Volcano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Конфорки из материала </a:t>
            </a:r>
            <a:r>
              <a:rPr lang="en-US" sz="1600" dirty="0" err="1" smtClean="0"/>
              <a:t>Keradur</a:t>
            </a:r>
            <a:r>
              <a:rPr lang="ru-RU" sz="1600" dirty="0" smtClean="0"/>
              <a:t>™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Раздельные чугунные решетки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Автоподжиг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Газконтроль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Съемные металлические ручки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2035465"/>
            <a:ext cx="4021282" cy="2647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54794" y="19739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Газовая варочная поверхность на стеклокерамическом основании оснащена тремя мощными конфорками A+ и одной сверхмощной конфоркой </a:t>
            </a:r>
            <a:r>
              <a:rPr lang="ru-RU" sz="1400" dirty="0" err="1"/>
              <a:t>Fusion</a:t>
            </a:r>
            <a:r>
              <a:rPr lang="ru-RU" sz="1400" dirty="0"/>
              <a:t> </a:t>
            </a:r>
            <a:r>
              <a:rPr lang="ru-RU" sz="1400" dirty="0" err="1"/>
              <a:t>Volcano</a:t>
            </a:r>
            <a:r>
              <a:rPr lang="ru-RU" sz="1400" dirty="0"/>
              <a:t> </a:t>
            </a:r>
            <a:r>
              <a:rPr lang="ru-RU" sz="1400" dirty="0" err="1"/>
              <a:t>Wok</a:t>
            </a:r>
            <a:r>
              <a:rPr lang="ru-RU" sz="1400" dirty="0"/>
              <a:t>™, которая фокусирует пламя в центре дна сковороды. Теперь настоящий </a:t>
            </a:r>
            <a:r>
              <a:rPr lang="ru-RU" sz="1400" dirty="0" err="1"/>
              <a:t>Wok</a:t>
            </a:r>
            <a:r>
              <a:rPr lang="ru-RU" sz="1400" dirty="0"/>
              <a:t> на вашей собственной кухне! Варочная панель имеет плавную и быструю регулировку, благодаря которой вы всегда установите необходимую мощность для разных видов приготовления. </a:t>
            </a:r>
          </a:p>
        </p:txBody>
      </p:sp>
    </p:spTree>
    <p:extLst>
      <p:ext uri="{BB962C8B-B14F-4D97-AF65-F5344CB8AC3E}">
        <p14:creationId xmlns:p14="http://schemas.microsoft.com/office/powerpoint/2010/main" val="736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9" y="141372"/>
            <a:ext cx="10003180" cy="110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HG8144BGB1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 -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Газовая варочная панель, стеклокерамика, 111 см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5" y="5625530"/>
            <a:ext cx="472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Цвет: черный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SAP </a:t>
            </a:r>
            <a:r>
              <a:rPr lang="ru-RU" sz="1600" dirty="0"/>
              <a:t>код: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741474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02728" y="3026419"/>
            <a:ext cx="6151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Ширина: 111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Новый тип рамки из нержавеющей стали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2 конфорки А+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2 конфорки </a:t>
            </a:r>
            <a:r>
              <a:rPr lang="ru-RU" sz="1600" dirty="0" err="1" smtClean="0"/>
              <a:t>вок</a:t>
            </a:r>
            <a:r>
              <a:rPr lang="ru-RU" sz="1600" dirty="0" smtClean="0"/>
              <a:t> </a:t>
            </a:r>
            <a:r>
              <a:rPr lang="en-US" sz="1600" dirty="0" smtClean="0"/>
              <a:t>Fusion Volcano</a:t>
            </a:r>
            <a:r>
              <a:rPr lang="ru-RU" sz="1600" dirty="0" smtClean="0"/>
              <a:t>™</a:t>
            </a:r>
            <a:r>
              <a:rPr lang="ru-RU" sz="1600" dirty="0"/>
              <a:t>, </a:t>
            </a:r>
            <a:r>
              <a:rPr lang="ru-RU" sz="1600" dirty="0" smtClean="0"/>
              <a:t>6 кВт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Стеклокерамическое основание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Конфорки из материала </a:t>
            </a:r>
            <a:r>
              <a:rPr lang="en-US" sz="1600" dirty="0" err="1" smtClean="0"/>
              <a:t>Keradur</a:t>
            </a:r>
            <a:r>
              <a:rPr lang="ru-RU" sz="1600" dirty="0" smtClean="0"/>
              <a:t>™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Раздельные чугунные решетки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Электронный таймер на каждую конфорку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/>
              <a:t>Автоподжиг</a:t>
            </a:r>
            <a:endParaRPr lang="ru-RU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Газ контроль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Съемные металлические ручки</a:t>
            </a:r>
            <a:endParaRPr lang="en-US" sz="1600" dirty="0" smtClean="0"/>
          </a:p>
        </p:txBody>
      </p:sp>
      <p:pic>
        <p:nvPicPr>
          <p:cNvPr id="5122" name="Picture 2" descr="https://partners.gorenje.com/piadmin/lib/pi_slika.aspx?id=741474&amp;sifra=741474&amp;tipDok=JPG&amp;klas=711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013595"/>
            <a:ext cx="4524006" cy="16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0437" y="185686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Газовая варочная панель на стеклокерамическом основании оснащена двумя мощными конфорками A+ и двумя сверхмощными конфорками </a:t>
            </a:r>
            <a:r>
              <a:rPr lang="ru-RU" sz="1400" dirty="0" err="1"/>
              <a:t>Fusion</a:t>
            </a:r>
            <a:r>
              <a:rPr lang="ru-RU" sz="1400" dirty="0"/>
              <a:t> </a:t>
            </a:r>
            <a:r>
              <a:rPr lang="ru-RU" sz="1400" dirty="0" err="1"/>
              <a:t>Volcano</a:t>
            </a:r>
            <a:r>
              <a:rPr lang="ru-RU" sz="1400" dirty="0"/>
              <a:t> </a:t>
            </a:r>
            <a:r>
              <a:rPr lang="ru-RU" sz="1400" dirty="0" err="1"/>
              <a:t>Wok</a:t>
            </a:r>
            <a:r>
              <a:rPr lang="ru-RU" sz="1400" dirty="0"/>
              <a:t>™. Варочная панель имеет плавную и быструю регулировку, благодаря которой вы всегда установите необходимую мощность для разных видов приготовления.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8145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A9F309-E32D-4340-88D7-28157CF9902F}"/>
              </a:ext>
            </a:extLst>
          </p:cNvPr>
          <p:cNvCxnSpPr>
            <a:cxnSpLocks/>
          </p:cNvCxnSpPr>
          <p:nvPr/>
        </p:nvCxnSpPr>
        <p:spPr>
          <a:xfrm>
            <a:off x="429208" y="1604868"/>
            <a:ext cx="112433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CC6A1EA0-C809-04E4-C4B9-D835571A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566" y="1551006"/>
            <a:ext cx="87014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F036193-CF08-4665-9492-BA61C9EBC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55157"/>
              </p:ext>
            </p:extLst>
          </p:nvPr>
        </p:nvGraphicFramePr>
        <p:xfrm>
          <a:off x="2368278" y="2451932"/>
          <a:ext cx="7510806" cy="2799906"/>
        </p:xfrm>
        <a:graphic>
          <a:graphicData uri="http://schemas.openxmlformats.org/drawingml/2006/table">
            <a:tbl>
              <a:tblPr/>
              <a:tblGrid>
                <a:gridCol w="1251801">
                  <a:extLst>
                    <a:ext uri="{9D8B030D-6E8A-4147-A177-3AD203B41FA5}">
                      <a16:colId xmlns:a16="http://schemas.microsoft.com/office/drawing/2014/main" val="3143819552"/>
                    </a:ext>
                  </a:extLst>
                </a:gridCol>
                <a:gridCol w="1251801">
                  <a:extLst>
                    <a:ext uri="{9D8B030D-6E8A-4147-A177-3AD203B41FA5}">
                      <a16:colId xmlns:a16="http://schemas.microsoft.com/office/drawing/2014/main" val="3282362163"/>
                    </a:ext>
                  </a:extLst>
                </a:gridCol>
                <a:gridCol w="1251801">
                  <a:extLst>
                    <a:ext uri="{9D8B030D-6E8A-4147-A177-3AD203B41FA5}">
                      <a16:colId xmlns:a16="http://schemas.microsoft.com/office/drawing/2014/main" val="1187253080"/>
                    </a:ext>
                  </a:extLst>
                </a:gridCol>
                <a:gridCol w="1251801">
                  <a:extLst>
                    <a:ext uri="{9D8B030D-6E8A-4147-A177-3AD203B41FA5}">
                      <a16:colId xmlns:a16="http://schemas.microsoft.com/office/drawing/2014/main" val="3556146174"/>
                    </a:ext>
                  </a:extLst>
                </a:gridCol>
                <a:gridCol w="1251801">
                  <a:extLst>
                    <a:ext uri="{9D8B030D-6E8A-4147-A177-3AD203B41FA5}">
                      <a16:colId xmlns:a16="http://schemas.microsoft.com/office/drawing/2014/main" val="7908787"/>
                    </a:ext>
                  </a:extLst>
                </a:gridCol>
                <a:gridCol w="1251801">
                  <a:extLst>
                    <a:ext uri="{9D8B030D-6E8A-4147-A177-3AD203B41FA5}">
                      <a16:colId xmlns:a16="http://schemas.microsoft.com/office/drawing/2014/main" val="1045723842"/>
                    </a:ext>
                  </a:extLst>
                </a:gridCol>
              </a:tblGrid>
              <a:tr h="46665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SAP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code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OLD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Model </a:t>
                      </a:r>
                      <a:r>
                        <a:rPr lang="nl-N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Name OLD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SAP code</a:t>
                      </a:r>
                      <a:r>
                        <a:rPr lang="nl-NL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NEW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Model Name NEW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Дата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начала 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продаж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РРЦ</a:t>
                      </a:r>
                      <a:endParaRPr lang="nl-N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21085"/>
                  </a:ext>
                </a:extLst>
              </a:tr>
              <a:tr h="46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HG1355GB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741472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HG8320BGB1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2023</a:t>
                      </a:r>
                      <a:endParaRPr lang="nl-N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41935"/>
                  </a:ext>
                </a:extLst>
              </a:tr>
              <a:tr h="46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735377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HG1365GB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741473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HG8313BGB1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 2023</a:t>
                      </a:r>
                      <a:endParaRPr lang="nl-N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89 900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50850"/>
                  </a:ext>
                </a:extLst>
              </a:tr>
              <a:tr h="46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HG1615AB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HG8640BGB1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2023</a:t>
                      </a:r>
                      <a:endParaRPr lang="nl-N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23642"/>
                  </a:ext>
                </a:extLst>
              </a:tr>
              <a:tr h="46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HG1825AB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HG8843BGB1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2023</a:t>
                      </a:r>
                      <a:endParaRPr lang="nl-N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57593"/>
                  </a:ext>
                </a:extLst>
              </a:tr>
              <a:tr h="46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HG1145AB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HG8144BGB1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2023</a:t>
                      </a:r>
                      <a:endParaRPr lang="nl-N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199 900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1471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2A02AC6-3F5F-49D1-989B-C3C9211CAC26}"/>
              </a:ext>
            </a:extLst>
          </p:cNvPr>
          <p:cNvSpPr txBox="1">
            <a:spLocks/>
          </p:cNvSpPr>
          <p:nvPr/>
        </p:nvSpPr>
        <p:spPr>
          <a:xfrm>
            <a:off x="574765" y="457200"/>
            <a:ext cx="11301801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latin typeface="+mn-lt"/>
              </a:rPr>
              <a:t>Газ на стеклокерамике: ассортимент, </a:t>
            </a:r>
            <a:r>
              <a:rPr lang="en-US" sz="2400" b="0" dirty="0" smtClean="0">
                <a:latin typeface="+mn-lt"/>
              </a:rPr>
              <a:t>SAP </a:t>
            </a:r>
            <a:r>
              <a:rPr lang="ru-RU" sz="2400" b="0" dirty="0" smtClean="0">
                <a:latin typeface="+mn-lt"/>
              </a:rPr>
              <a:t>номера,</a:t>
            </a:r>
            <a:r>
              <a:rPr lang="en-US" sz="2400" b="0" dirty="0" smtClean="0">
                <a:latin typeface="+mn-lt"/>
              </a:rPr>
              <a:t> </a:t>
            </a:r>
            <a:r>
              <a:rPr lang="ru-RU" sz="2400" b="0" dirty="0" smtClean="0">
                <a:latin typeface="+mn-lt"/>
              </a:rPr>
              <a:t>дата начала продаж, РРЦ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D3039-A7D6-4557-AE5E-BA0D3A96E56B}"/>
              </a:ext>
            </a:extLst>
          </p:cNvPr>
          <p:cNvSpPr txBox="1">
            <a:spLocks/>
          </p:cNvSpPr>
          <p:nvPr/>
        </p:nvSpPr>
        <p:spPr>
          <a:xfrm>
            <a:off x="7214556" y="2918146"/>
            <a:ext cx="2968536" cy="957663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357188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8969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+mn-lt"/>
              </a:rPr>
              <a:t>Спасибо!</a:t>
            </a:r>
            <a:endParaRPr lang="nl-NL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5" y="964465"/>
            <a:ext cx="5207733" cy="52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75DD-1AB5-4D85-9270-FE2F53B0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415332"/>
            <a:ext cx="9657805" cy="110598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Обновления:</a:t>
            </a:r>
            <a:endParaRPr lang="nl-NL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3039-A7D6-4557-AE5E-BA0D3A96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2928537"/>
            <a:ext cx="5722127" cy="17991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+mn-lt"/>
              </a:rPr>
              <a:t>Новое полностью черное </a:t>
            </a:r>
            <a:r>
              <a:rPr lang="ru-RU" dirty="0">
                <a:latin typeface="+mn-lt"/>
              </a:rPr>
              <a:t>стеклокерамическое </a:t>
            </a:r>
            <a:r>
              <a:rPr lang="ru-RU" dirty="0" smtClean="0">
                <a:latin typeface="+mn-lt"/>
              </a:rPr>
              <a:t>основание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(без рисунка «в точку»)</a:t>
            </a:r>
            <a:endParaRPr lang="en-US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n-lt"/>
              </a:rPr>
              <a:t>Боковые рамки нового типа</a:t>
            </a:r>
            <a:endParaRPr lang="nl-NL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8" y="1375850"/>
            <a:ext cx="4904510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latin typeface="+mn-lt"/>
              </a:rPr>
              <a:t>Новое полностью черное стеклокерамическое основание</a:t>
            </a:r>
            <a:r>
              <a:rPr lang="en-US" sz="3800" dirty="0">
                <a:latin typeface="+mn-lt"/>
              </a:rPr>
              <a:t> </a:t>
            </a:r>
            <a:r>
              <a:rPr lang="ru-RU" sz="3800" dirty="0">
                <a:latin typeface="+mn-lt"/>
              </a:rPr>
              <a:t>(без рисунка «в точку</a:t>
            </a:r>
            <a:r>
              <a:rPr lang="ru-RU" sz="3800" dirty="0" smtClean="0">
                <a:latin typeface="+mn-lt"/>
              </a:rPr>
              <a:t>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0" y="1683327"/>
            <a:ext cx="6982647" cy="4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Боковые рамки нового </a:t>
            </a:r>
            <a:r>
              <a:rPr lang="ru-RU" dirty="0" smtClean="0">
                <a:latin typeface="+mn-lt"/>
              </a:rPr>
              <a:t>типа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4" y="1828800"/>
            <a:ext cx="7516091" cy="42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latin typeface="+mn-lt"/>
              </a:rPr>
              <a:t>Газ на стеклокерамике: ассортимент</a:t>
            </a:r>
          </a:p>
        </p:txBody>
      </p:sp>
      <p:cxnSp>
        <p:nvCxnSpPr>
          <p:cNvPr id="3" name="Straight Connector 35">
            <a:extLst>
              <a:ext uri="{FF2B5EF4-FFF2-40B4-BE49-F238E27FC236}">
                <a16:creationId xmlns:a16="http://schemas.microsoft.com/office/drawing/2014/main" id="{821BED80-D58C-4C18-9D6A-DF3A3FE6A46C}"/>
              </a:ext>
            </a:extLst>
          </p:cNvPr>
          <p:cNvCxnSpPr>
            <a:cxnSpLocks/>
          </p:cNvCxnSpPr>
          <p:nvPr/>
        </p:nvCxnSpPr>
        <p:spPr>
          <a:xfrm>
            <a:off x="418817" y="1497874"/>
            <a:ext cx="112433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45680" y="2140532"/>
            <a:ext cx="1884411" cy="228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 см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3916" y="2140532"/>
            <a:ext cx="1562100" cy="228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 см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73890" y="2140532"/>
            <a:ext cx="1928257" cy="228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 см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5497" y="2140532"/>
            <a:ext cx="2691304" cy="228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 см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41" y="3011782"/>
            <a:ext cx="798586" cy="1269275"/>
          </a:xfrm>
          <a:prstGeom prst="rect">
            <a:avLst/>
          </a:prstGeom>
        </p:spPr>
      </p:pic>
      <p:pic>
        <p:nvPicPr>
          <p:cNvPr id="10" name="Picture 2" descr="https://partners.gorenje.com/piadmin/lib/pi_slika.aspx?id=741473&amp;tipDok=JPG&amp;klas=7113&amp;sifra=741473&amp;size=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48" y="3011781"/>
            <a:ext cx="799543" cy="12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artners.gorenje.com/piadmin/lib/pi_slika.aspx?id=741475&amp;sifra=741475&amp;tipDok=JPG&amp;klas=711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6" y="3011782"/>
            <a:ext cx="1564110" cy="12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90" y="3011781"/>
            <a:ext cx="1928257" cy="1269275"/>
          </a:xfrm>
          <a:prstGeom prst="rect">
            <a:avLst/>
          </a:prstGeom>
        </p:spPr>
      </p:pic>
      <p:pic>
        <p:nvPicPr>
          <p:cNvPr id="13" name="Picture 2" descr="https://partners.gorenje.com/piadmin/lib/pi_slika.aspx?id=741474&amp;sifra=741474&amp;tipDok=JPG&amp;klas=711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97" y="3011781"/>
            <a:ext cx="2691304" cy="9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7682" y="4281056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HG8320BGB1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7467" y="4281055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HG8313BGB1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08684" y="4281054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HG8640BGB1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30605" y="4281054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HG8843BGB1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768297" y="4281054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HG8144BGB1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643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4765" y="391886"/>
            <a:ext cx="9675223" cy="1105988"/>
          </a:xfrm>
        </p:spPr>
        <p:txBody>
          <a:bodyPr>
            <a:normAutofit/>
          </a:bodyPr>
          <a:lstStyle/>
          <a:p>
            <a:r>
              <a:rPr lang="ru-RU" sz="2400" b="0" dirty="0">
                <a:latin typeface="+mn-lt"/>
              </a:rPr>
              <a:t>Газ на стеклокерамике</a:t>
            </a:r>
            <a:r>
              <a:rPr lang="ru-RU" sz="2400" b="0" dirty="0" smtClean="0">
                <a:latin typeface="+mn-lt"/>
              </a:rPr>
              <a:t>: ассортимент</a:t>
            </a:r>
            <a:endParaRPr lang="ru-RU" sz="2400" b="0" dirty="0">
              <a:latin typeface="+mn-lt"/>
            </a:endParaRPr>
          </a:p>
        </p:txBody>
      </p:sp>
      <p:cxnSp>
        <p:nvCxnSpPr>
          <p:cNvPr id="4" name="Straight Connector 35">
            <a:extLst>
              <a:ext uri="{FF2B5EF4-FFF2-40B4-BE49-F238E27FC236}">
                <a16:creationId xmlns:a16="http://schemas.microsoft.com/office/drawing/2014/main" id="{821BED80-D58C-4C18-9D6A-DF3A3FE6A46C}"/>
              </a:ext>
            </a:extLst>
          </p:cNvPr>
          <p:cNvCxnSpPr>
            <a:cxnSpLocks/>
          </p:cNvCxnSpPr>
          <p:nvPr/>
        </p:nvCxnSpPr>
        <p:spPr>
          <a:xfrm>
            <a:off x="418817" y="1497874"/>
            <a:ext cx="112433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243" y="1808018"/>
            <a:ext cx="11166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ru-RU" sz="1600" dirty="0" smtClean="0"/>
              <a:t>Данные панели будут совместимы с новыми индукционными панелями </a:t>
            </a:r>
            <a:r>
              <a:rPr lang="en-US" sz="1600" dirty="0" err="1"/>
              <a:t>Celsius°Cooking</a:t>
            </a:r>
            <a:r>
              <a:rPr lang="en-US" sz="1600" dirty="0" smtClean="0"/>
              <a:t>™ (</a:t>
            </a:r>
            <a:r>
              <a:rPr lang="ru-RU" sz="1600" dirty="0" smtClean="0"/>
              <a:t>старт продаж Август 2023)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4765" y="2456715"/>
            <a:ext cx="11166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Таблица совместимости старых и новых моделей газа на стеклокерамике:</a:t>
            </a: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29491"/>
              </p:ext>
            </p:extLst>
          </p:nvPr>
        </p:nvGraphicFramePr>
        <p:xfrm>
          <a:off x="941461" y="2930684"/>
          <a:ext cx="10198100" cy="301752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72531942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6095181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10336896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57879441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43871925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10690837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80274197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8595810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73906746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70853033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58383976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HG1355GB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HG1365GB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HG1615AB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HG1825AB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HG1145AB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HG8320BGB1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HG8313BGB1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HG8640BGB1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HG8843BGB1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HG8144BGB1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58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HG1355GB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09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HG1365GB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502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HG1615AB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61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HG1825AB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293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HG1145AB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7086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HG8320BGB1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15652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HG8313BGB1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04698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HG8640BGB1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9881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HG8843BGB1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8236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T Std Light" panose="020B0403020202020204" pitchFamily="34" charset="0"/>
                        </a:rPr>
                        <a:t>HG8144BGB1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8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2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9" y="141372"/>
            <a:ext cx="10003180" cy="110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HG8320BGB1 -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Газовая варочная панель, 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DOMINO</a:t>
            </a:r>
            <a:r>
              <a:rPr lang="ru-RU" sz="3200" b="0" dirty="0" smtClean="0">
                <a:solidFill>
                  <a:srgbClr val="000000"/>
                </a:solidFill>
                <a:latin typeface="+mn-lt"/>
              </a:rPr>
              <a:t>, стеклокерамика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5" y="5625530"/>
            <a:ext cx="472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Цвет: черный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SAP </a:t>
            </a:r>
            <a:r>
              <a:rPr lang="ru-RU" sz="1600" dirty="0"/>
              <a:t>код: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741472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75019" y="2603932"/>
            <a:ext cx="61514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Ширина: 33 см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Новый тип рамки из нержавеющей стали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2 конфорки А+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Стеклокерамическое основание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Конфорки из материала</a:t>
            </a:r>
            <a:r>
              <a:rPr lang="en-US" sz="1600" dirty="0" smtClean="0"/>
              <a:t> </a:t>
            </a:r>
            <a:r>
              <a:rPr lang="en-US" dirty="0" err="1" smtClean="0"/>
              <a:t>Keradur</a:t>
            </a:r>
            <a:r>
              <a:rPr lang="ru-RU" dirty="0" smtClean="0"/>
              <a:t>™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Раздельные чугунные решетки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Автоподжиг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Газ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Съемные металлические ручки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1362792"/>
            <a:ext cx="2301240" cy="365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75019" y="12473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Газовая варочная панель </a:t>
            </a:r>
            <a:r>
              <a:rPr lang="ru-RU" sz="1400" dirty="0" err="1"/>
              <a:t>Domino</a:t>
            </a:r>
            <a:r>
              <a:rPr lang="ru-RU" sz="1400" dirty="0"/>
              <a:t> на стеклокерамическом основании оснащена двумя мощными конфорками A+. Варочная панель имеет плавную и быструю регулировку, благодаря которой вы всегда установите необходимую мощность для разных видов приготовления.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1025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9" y="141372"/>
            <a:ext cx="10003180" cy="110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HG8313BGB1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 -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Газовая </a:t>
            </a:r>
            <a:r>
              <a:rPr lang="ru-RU" sz="3200" b="0" dirty="0" err="1" smtClean="0">
                <a:solidFill>
                  <a:srgbClr val="000000"/>
                </a:solidFill>
                <a:latin typeface="+mn-lt"/>
              </a:rPr>
              <a:t>вок</a:t>
            </a:r>
            <a:r>
              <a:rPr lang="ru-RU" sz="3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панель, 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DOMINO</a:t>
            </a:r>
            <a:r>
              <a:rPr lang="ru-RU" sz="3200" b="0" dirty="0" smtClean="0">
                <a:solidFill>
                  <a:srgbClr val="000000"/>
                </a:solidFill>
                <a:latin typeface="+mn-lt"/>
              </a:rPr>
              <a:t>, стеклокерамика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5" y="5625530"/>
            <a:ext cx="472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Цвет: черный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SAP </a:t>
            </a:r>
            <a:r>
              <a:rPr lang="ru-RU" sz="1600" dirty="0"/>
              <a:t>код: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741473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02728" y="2573398"/>
            <a:ext cx="6151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Ширина: 33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Новый тип рамки из нержавеющей стали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Конфорка </a:t>
            </a:r>
            <a:r>
              <a:rPr lang="ru-RU" sz="1600" dirty="0" err="1" smtClean="0"/>
              <a:t>вок</a:t>
            </a:r>
            <a:r>
              <a:rPr lang="en-US" sz="1600" dirty="0" smtClean="0"/>
              <a:t> </a:t>
            </a:r>
            <a:r>
              <a:rPr lang="en-US" sz="1600" dirty="0"/>
              <a:t>F</a:t>
            </a:r>
            <a:r>
              <a:rPr lang="en-US" sz="1600" dirty="0" smtClean="0"/>
              <a:t>usion V</a:t>
            </a:r>
            <a:r>
              <a:rPr lang="en-US" sz="1600" dirty="0"/>
              <a:t>o</a:t>
            </a:r>
            <a:r>
              <a:rPr lang="en-US" sz="1600" dirty="0" smtClean="0"/>
              <a:t>lcano, 6</a:t>
            </a:r>
            <a:r>
              <a:rPr lang="ru-RU" sz="1600" dirty="0" smtClean="0"/>
              <a:t>кВт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Стеклокерамическое основание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Конфорка </a:t>
            </a:r>
            <a:r>
              <a:rPr lang="ru-RU" sz="1600" dirty="0"/>
              <a:t>из материала</a:t>
            </a:r>
            <a:r>
              <a:rPr lang="en-US" sz="1600" dirty="0"/>
              <a:t> </a:t>
            </a:r>
            <a:r>
              <a:rPr lang="en-US" sz="1600" dirty="0" err="1" smtClean="0"/>
              <a:t>Keradur</a:t>
            </a:r>
            <a:r>
              <a:rPr lang="ru-RU" sz="1600" dirty="0" smtClean="0"/>
              <a:t>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Чугунная решетка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Автоподжиг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Газ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Съемная металлическая ручка</a:t>
            </a:r>
          </a:p>
        </p:txBody>
      </p:sp>
      <p:pic>
        <p:nvPicPr>
          <p:cNvPr id="3074" name="Picture 2" descr="https://partners.gorenje.com/piadmin/lib/pi_slika.aspx?id=741473&amp;tipDok=JPG&amp;klas=7113&amp;sifra=741473&amp;size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5" y="1441105"/>
            <a:ext cx="2286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2728" y="13717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Газовая варочная панель </a:t>
            </a:r>
            <a:r>
              <a:rPr lang="ru-RU" sz="1400" dirty="0" err="1"/>
              <a:t>Domino</a:t>
            </a:r>
            <a:r>
              <a:rPr lang="ru-RU" sz="1400" dirty="0"/>
              <a:t> на стеклокерамическом основании со сверхмощной конфоркой </a:t>
            </a:r>
            <a:r>
              <a:rPr lang="ru-RU" sz="1400" dirty="0" err="1"/>
              <a:t>Fusion</a:t>
            </a:r>
            <a:r>
              <a:rPr lang="ru-RU" sz="1400" dirty="0"/>
              <a:t> </a:t>
            </a:r>
            <a:r>
              <a:rPr lang="ru-RU" sz="1400" dirty="0" err="1"/>
              <a:t>Volcano</a:t>
            </a:r>
            <a:r>
              <a:rPr lang="ru-RU" sz="1400" dirty="0"/>
              <a:t> </a:t>
            </a:r>
            <a:r>
              <a:rPr lang="ru-RU" sz="1400" dirty="0" err="1"/>
              <a:t>Wok</a:t>
            </a:r>
            <a:r>
              <a:rPr lang="ru-RU" sz="1400" dirty="0"/>
              <a:t>™, которая фокусирует пламя в центре дна сковороды. Теперь настоящий </a:t>
            </a:r>
            <a:r>
              <a:rPr lang="ru-RU" sz="1400" dirty="0" err="1"/>
              <a:t>Wok</a:t>
            </a:r>
            <a:r>
              <a:rPr lang="ru-RU" sz="1400" dirty="0"/>
              <a:t> на вашей собственной кухне! </a:t>
            </a:r>
          </a:p>
        </p:txBody>
      </p:sp>
    </p:spTree>
    <p:extLst>
      <p:ext uri="{BB962C8B-B14F-4D97-AF65-F5344CB8AC3E}">
        <p14:creationId xmlns:p14="http://schemas.microsoft.com/office/powerpoint/2010/main" val="18356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9" y="141372"/>
            <a:ext cx="10003180" cy="1105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HG8640BGB1</a:t>
            </a:r>
            <a:r>
              <a:rPr lang="en-US" sz="3200" b="0" dirty="0" smtClean="0">
                <a:solidFill>
                  <a:srgbClr val="000000"/>
                </a:solidFill>
                <a:latin typeface="+mn-lt"/>
              </a:rPr>
              <a:t> - </a:t>
            </a:r>
            <a:r>
              <a:rPr lang="ru-RU" sz="3200" b="0" dirty="0">
                <a:solidFill>
                  <a:srgbClr val="000000"/>
                </a:solidFill>
                <a:latin typeface="+mn-lt"/>
              </a:rPr>
              <a:t>Газовая варочная панель, стеклокерамика, 64 см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5" y="5625530"/>
            <a:ext cx="472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Цвет: черный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SAP </a:t>
            </a:r>
            <a:r>
              <a:rPr lang="ru-RU" sz="1600" dirty="0"/>
              <a:t>код: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741475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75019" y="1706005"/>
            <a:ext cx="615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Газовая варочная панель на стеклокерамическом основании с четырьмя мощными конфорками A+. Варочная панель имеет плавную и быструю регулировку, благодаря которой вы всегда установите необходимую мощность для разных видов приготовления.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27085" y="2878608"/>
            <a:ext cx="6151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Ширина: 64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Новый тип рамки из нержавеющей стали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Стеклокерамическое основание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Конфорки из материала </a:t>
            </a:r>
            <a:r>
              <a:rPr lang="en-US" sz="1600" dirty="0" err="1" smtClean="0"/>
              <a:t>Keradur</a:t>
            </a:r>
            <a:r>
              <a:rPr lang="ru-RU" sz="1600" dirty="0" smtClean="0"/>
              <a:t>™</a:t>
            </a: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Раздельные чугунные решетки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/>
              <a:t>Автоподжиг</a:t>
            </a:r>
            <a:endParaRPr lang="ru-RU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Газ контроль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Съемные металлические ручки</a:t>
            </a:r>
            <a:endParaRPr lang="en-US" sz="1600" dirty="0" smtClean="0"/>
          </a:p>
        </p:txBody>
      </p:sp>
      <p:pic>
        <p:nvPicPr>
          <p:cNvPr id="4100" name="Picture 4" descr="https://partners.gorenje.com/piadmin/lib/pi_slika.aspx?id=741475&amp;sifra=741475&amp;tipDok=JPG&amp;klas=711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4" y="1778290"/>
            <a:ext cx="3799717" cy="30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KO">
      <a:majorFont>
        <a:latin typeface="Helvetica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Arial Nova Light" panose="020B03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KO Appliances TEMPLATE 2020-05-13 Print 220 ppi.pptx" id="{A8A7EF57-C99E-4953-A290-74C7F6B83204}" vid="{901D27CB-A801-44DA-9FCF-347FE3C9A4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BADEBB9FBAF429F99CD4A1C3CAD0E" ma:contentTypeVersion="11" ma:contentTypeDescription="Create a new document." ma:contentTypeScope="" ma:versionID="6b8aa2e6f5af702e436d962bbc9b33ad">
  <xsd:schema xmlns:xsd="http://www.w3.org/2001/XMLSchema" xmlns:xs="http://www.w3.org/2001/XMLSchema" xmlns:p="http://schemas.microsoft.com/office/2006/metadata/properties" xmlns:ns2="3976dcfd-8b49-4b06-a581-e998a617c5e3" targetNamespace="http://schemas.microsoft.com/office/2006/metadata/properties" ma:root="true" ma:fieldsID="eb2b65503237d329f7da917cbd98a190" ns2:_="">
    <xsd:import namespace="3976dcfd-8b49-4b06-a581-e998a617c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6dcfd-8b49-4b06-a581-e998a617c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36243D-0593-4BF3-A449-FAA2A26271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FBC270-9E8D-4FE8-BEF8-6617B44FB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6dcfd-8b49-4b06-a581-e998a617c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7DF72F-DC41-4CEC-A8F8-1632AD03E2F7}">
  <ds:schemaRefs>
    <ds:schemaRef ds:uri="http://purl.org/dc/elements/1.1/"/>
    <ds:schemaRef ds:uri="http://schemas.microsoft.com/office/2006/metadata/properties"/>
    <ds:schemaRef ds:uri="3976dcfd-8b49-4b06-a581-e998a617c5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ASKO Appliances TEMPLATE 2020-05-13 Print 220 ppi</Template>
  <TotalTime>36158</TotalTime>
  <Words>726</Words>
  <Application>Microsoft Office PowerPoint</Application>
  <PresentationFormat>Широкоэкранный</PresentationFormat>
  <Paragraphs>249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-apple-system</vt:lpstr>
      <vt:lpstr>Arial</vt:lpstr>
      <vt:lpstr>Arial Nova</vt:lpstr>
      <vt:lpstr>Arial Nova Light</vt:lpstr>
      <vt:lpstr>Calibri</vt:lpstr>
      <vt:lpstr>Helvetica LT Std Light</vt:lpstr>
      <vt:lpstr>Office Theme</vt:lpstr>
      <vt:lpstr>Слайд think-cell</vt:lpstr>
      <vt:lpstr>Газ на стеклокерамике: обновления</vt:lpstr>
      <vt:lpstr>Обновления:</vt:lpstr>
      <vt:lpstr>Новое полностью черное стеклокерамическое основание (без рисунка «в точку»)</vt:lpstr>
      <vt:lpstr>Боковые рамки нового типа</vt:lpstr>
      <vt:lpstr>Газ на стеклокерамике: ассортимент</vt:lpstr>
      <vt:lpstr>Газ на стеклокерамике: ассортимент</vt:lpstr>
      <vt:lpstr>HG8320BGB1 - Газовая варочная панель, DOMINO, стеклокерамика</vt:lpstr>
      <vt:lpstr>HG8313BGB1 - Газовая вок панель, DOMINO, стеклокерамика</vt:lpstr>
      <vt:lpstr>HG8640BGB1 - Газовая варочная панель, стеклокерамика, 64 см</vt:lpstr>
      <vt:lpstr>HG8843BGB1 - Газовая варочная панель, стеклокерамика, 80 см</vt:lpstr>
      <vt:lpstr>HG8144BGB1 - Газовая варочная панель, стеклокерамика, 111 см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brian.oliveiro@asko.com</dc:creator>
  <cp:lastModifiedBy>Natalja Melyankova</cp:lastModifiedBy>
  <cp:revision>525</cp:revision>
  <cp:lastPrinted>2023-06-29T12:42:24Z</cp:lastPrinted>
  <dcterms:created xsi:type="dcterms:W3CDTF">2021-11-23T12:23:32Z</dcterms:created>
  <dcterms:modified xsi:type="dcterms:W3CDTF">2023-06-29T13:44:11Z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0x010100211BADEBB9FBAF429F99CD4A1C3CAD0E</vt:lpwstr>
  </property>
</Properties>
</file>